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www.topglobus.ru/smajlik-kod?c=121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topglobus.ru/smajlik-kod?c=121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9352" y="1636682"/>
            <a:ext cx="6886526" cy="427696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Питание ребенка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Должно быть полноценным,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Чтоб насытить организм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Нужным всем и ценным.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Если Ваш ребенок любит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Спортом заниматься –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углеводах и белках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Будет он нуждаться.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568" y="39233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НАШЕ ПИТАНИЕ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педсовета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3" y="1595624"/>
            <a:ext cx="8268493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Формировать у учащихся систему знаний о здоровье и здоровом образе жизни, обучать навыкам укрепления и сохранения здоровья.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Классным руководителям проконтролировать своевременную подачу документов родителями для льготного питания учащихся.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 родительских собраниях провести целенаправленную работу по вопросам охраны и укрепления здоровья детей.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Материалы педсовета опубликовать на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</a:rPr>
              <a:t>      сайте школы.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09170" cy="57818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С НОВЫМ УЧЕБНЫМ ГОДОМ!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smtClean="0">
                <a:solidFill>
                  <a:schemeClr val="tx1"/>
                </a:solidFill>
                <a:effectLst/>
              </a:rPr>
              <a:t>Желаю Вам 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всем, дорогие,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Хороших, достойных ребят.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Пусть всюду глаза их большие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За Вами с любовью глядят,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Пусть море цветов вас встречает,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Пусть будет открытой душа,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Добром на добро отвечает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На помощь в несчастье спеша.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Пусть будет повыше зарплата,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Пусть будет поменьше тревог,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Любовь и признанье венчают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Сплетенье житейских дорог.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784209"/>
            <a:ext cx="2069789" cy="30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золу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615" y="3727938"/>
            <a:ext cx="2608385" cy="313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819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, 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                          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              </a:t>
            </a:r>
            <a:r>
              <a:rPr lang="ru-RU" sz="2400" dirty="0" smtClean="0"/>
              <a:t>Числится</a:t>
            </a:r>
            <a:br>
              <a:rPr lang="ru-RU" sz="2400" dirty="0" smtClean="0"/>
            </a:br>
            <a:r>
              <a:rPr lang="ru-RU" sz="2400" dirty="0" smtClean="0"/>
              <a:t>                   </a:t>
            </a:r>
            <a:r>
              <a:rPr lang="ru-RU" sz="2400" dirty="0" smtClean="0"/>
              <a:t>____ </a:t>
            </a:r>
            <a:r>
              <a:rPr lang="ru-RU" sz="2400" dirty="0" smtClean="0"/>
              <a:t>человек из</a:t>
            </a:r>
            <a:br>
              <a:rPr lang="ru-RU" sz="2400" dirty="0" smtClean="0"/>
            </a:br>
            <a:r>
              <a:rPr lang="ru-RU" sz="2400" dirty="0" smtClean="0"/>
              <a:t>                                малоимущих семей;</a:t>
            </a:r>
            <a:br>
              <a:rPr lang="ru-RU" sz="2400" dirty="0" smtClean="0"/>
            </a:br>
            <a:r>
              <a:rPr lang="ru-RU" sz="2400" dirty="0" smtClean="0"/>
              <a:t>                        </a:t>
            </a:r>
            <a:r>
              <a:rPr lang="ru-RU" sz="2400" dirty="0" smtClean="0"/>
              <a:t>____ </a:t>
            </a:r>
            <a:r>
              <a:rPr lang="ru-RU" sz="2400" dirty="0" smtClean="0"/>
              <a:t>человек    из</a:t>
            </a:r>
            <a:br>
              <a:rPr lang="ru-RU" sz="2400" dirty="0" smtClean="0"/>
            </a:br>
            <a:r>
              <a:rPr lang="ru-RU" sz="2400" dirty="0" smtClean="0"/>
              <a:t>                               многодетных семей</a:t>
            </a:r>
            <a:endParaRPr lang="ru-RU" sz="2400" dirty="0"/>
          </a:p>
        </p:txBody>
      </p:sp>
      <p:pic>
        <p:nvPicPr>
          <p:cNvPr id="1027" name="Picture 3" descr="C:\Users\Ольга\Desktop\все до 19.08.14\04.11.13\ПИТАНИЕ 12\фото вера\P1010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117600"/>
            <a:ext cx="3251200" cy="2438400"/>
          </a:xfrm>
          <a:prstGeom prst="rect">
            <a:avLst/>
          </a:prstGeom>
          <a:noFill/>
        </p:spPr>
      </p:pic>
      <p:pic>
        <p:nvPicPr>
          <p:cNvPr id="1028" name="Picture 4" descr="C:\Users\Ольга\Desktop\все до 19.08.14\04.11.13\ПИТАНИЕ 12\фото вера\P101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532" y="3216987"/>
            <a:ext cx="4153089" cy="311481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9100" y="0"/>
            <a:ext cx="8229600" cy="12319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100" dirty="0" smtClean="0">
                <a:solidFill>
                  <a:schemeClr val="tx1"/>
                </a:solidFill>
              </a:rPr>
              <a:t>       </a:t>
            </a:r>
          </a:p>
          <a:p>
            <a:pPr>
              <a:buNone/>
            </a:pPr>
            <a:r>
              <a:rPr lang="ru-RU" sz="4100" dirty="0" smtClean="0">
                <a:solidFill>
                  <a:schemeClr val="tx1"/>
                </a:solidFill>
              </a:rPr>
              <a:t>В школе обучается более 600 человек   </a:t>
            </a:r>
          </a:p>
        </p:txBody>
      </p:sp>
      <p:pic>
        <p:nvPicPr>
          <p:cNvPr id="1030" name="Picture 6" descr="Смайлики: Скачать бесплатно (8 940)">
            <a:hlinkClick r:id="rId4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2294" y="5725010"/>
            <a:ext cx="941705" cy="113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744" y="355600"/>
            <a:ext cx="8229600" cy="1651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Документы для получения льготного питания: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2133600"/>
            <a:ext cx="8229600" cy="3979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В связи с изменениями  в муниципальных правовых актах,  в части организации питания обучающихся в ОУ</a:t>
            </a: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необходимо довести данную информацию до родителей (законных представителей) учащихся.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В соответствии с решением городской Думы Краснодара от 24.09.2013 № 53 п.10 «О внесении изменений в решение городской думы Краснодара от 28.01.2012 № 69 п.5 «О дополнительных мерах социальной поддержки отдельных категорий граждан»: 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2.Дополнительная мера социальной поддержки предоставляется за счёт средств местного бюджета (</a:t>
            </a:r>
            <a:r>
              <a:rPr lang="ru-RU" sz="1100" dirty="0" err="1" smtClean="0">
                <a:solidFill>
                  <a:schemeClr val="tx1"/>
                </a:solidFill>
              </a:rPr>
              <a:t>бюджета</a:t>
            </a:r>
            <a:r>
              <a:rPr lang="ru-RU" sz="1100" dirty="0" smtClean="0">
                <a:solidFill>
                  <a:schemeClr val="tx1"/>
                </a:solidFill>
              </a:rPr>
              <a:t> муниципального образования город Краснодар) из расчёта 15 (пятнадцать) рублей в день на одного обучающегося в течение учебного года.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6. </a:t>
            </a:r>
            <a:r>
              <a:rPr lang="ru-RU" sz="1100" u="sng" dirty="0" smtClean="0">
                <a:solidFill>
                  <a:schemeClr val="tx1"/>
                </a:solidFill>
              </a:rPr>
              <a:t>Для предоставления дополнительной меры социальной поддержки родителями (законными представителями) детей из малоимущих семей</a:t>
            </a:r>
            <a:r>
              <a:rPr lang="ru-RU" sz="1100" dirty="0" smtClean="0">
                <a:solidFill>
                  <a:schemeClr val="tx1"/>
                </a:solidFill>
              </a:rPr>
              <a:t>, обучающихся в муниципальных образовательных учреждениях, подаётся заявление в муниципальное образовательное учреждение о предоставлении дополнительной меры социальной поддержки на соответствующий учебный год, к которому прилагается копия уведомления органа социальной защиты населения о назначении государственной социальной помощи (социального пособия) (далее – уведомление), выданного заявителю не ранее чем за шесть месяцев до обращения с заявлением о предоставлении дополнительной меры социальной поддержки, предусмотренной настоящим Порядком, с одновременным предъявлением оригинала уведомления.</a:t>
            </a:r>
          </a:p>
          <a:p>
            <a:r>
              <a:rPr lang="ru-RU" sz="1100" u="sng" dirty="0" smtClean="0">
                <a:solidFill>
                  <a:schemeClr val="tx1"/>
                </a:solidFill>
              </a:rPr>
              <a:t>На основании представленных документов дополнительная мера социальной поддержки в соответствии с настоящим Порядком предоставляется в течение соответствующего учебного года.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Для дальнейшего предоставления вышеуказанной дополнительной меры социальной поддержки родителями (законными представителями) детей из малоимущих семей, обучающихся в муниципальных образовательных учреждениях, ежегодно в период с 15 августа по 31 августа подаётся заявление в муниципальное образовательное учреждение о предоставлении дополнительной меры социальной поддержки на соответствующий учебный год, к которому прилагается копия уведомления, выданного заявителю не ранее 1 марта соответствующего года, с одновременным предъявлением оригинала. </a:t>
            </a:r>
          </a:p>
          <a:p>
            <a:r>
              <a:rPr lang="ru-RU" sz="1100" u="sng" dirty="0" smtClean="0">
                <a:solidFill>
                  <a:schemeClr val="tx1"/>
                </a:solidFill>
              </a:rPr>
              <a:t>В случае непредставления указанного заявления дополнительная мера социальной поддержки, предусмотренная настоящим Порядком, не предоставляется.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9218" name="Picture 2" descr="Смайлики: Скачать бесплатно (8 940)">
            <a:hlinkClick r:id="rId2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124574"/>
            <a:ext cx="609600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 для малоимущих</a:t>
            </a:r>
            <a:endParaRPr lang="ru-RU" dirty="0"/>
          </a:p>
        </p:txBody>
      </p:sp>
      <p:pic>
        <p:nvPicPr>
          <p:cNvPr id="8194" name="Picture 2" descr="Смайлики: Скачать бесплатно (8 940)">
            <a:hlinkClick r:id="rId2" tooltip="Получить код смайлика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15532" y="5740937"/>
            <a:ext cx="928468" cy="11170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7452" y="1026942"/>
            <a:ext cx="67102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Заявление родителей с указанием класса и льготной категории учащегося.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Копия справки УСЗН.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Если фамилии ребенка и родителей (законных представителей) разные, 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документ подтверждающий их родство.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Акт обследования  ЖБУ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 для многодетных семей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Заявление родителей с указанием класса и льготной категории учащегося.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Удостоверение многодетной семьи (разворот с фотографией и листок с перечислением детей).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Если фамилии ребенка и родителей (законных представителей) разные,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то документ подтверждающий их родство.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Акт обследования  ЖБУ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Смайлики: Скачать бесплатно (8 940)">
            <a:hlinkClick r:id="rId2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6043" y="5368581"/>
            <a:ext cx="1237957" cy="148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     </a:t>
            </a:r>
            <a:r>
              <a:rPr lang="ru-RU" dirty="0" smtClean="0">
                <a:solidFill>
                  <a:schemeClr val="tx1"/>
                </a:solidFill>
              </a:rPr>
              <a:t>Документы  на  питание  собирает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классный  руководитель ,  затем  они  передаются  на  рассмотрение  в  комиссию по  контролю  за  организацией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и  качеством  питания 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Отв.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До 31 августа 2014г.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8" name="Picture 4" descr="Смайлики: Скачать бесплатно (8 940)">
            <a:hlinkClick r:id="rId2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124574"/>
            <a:ext cx="609600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253218"/>
            <a:ext cx="8229600" cy="586024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Директору  МБОУ СОШ № 39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                               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М.С.Озерской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от 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Проживающих по адресу:                                                    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________________________________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тел._____________________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Заявление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Прошу предоставить с______________________20____года  льготное  питание  моему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сыну(дочери ) ученику (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_______________класса</a:t>
            </a:r>
            <a:r>
              <a:rPr lang="ru-RU" dirty="0" smtClean="0">
                <a:solidFill>
                  <a:schemeClr val="tx1"/>
                </a:solidFill>
              </a:rPr>
              <a:t> _________________________________________________________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 Наша семья является малоимущей	, многодетной (нужное подчеркнуть).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Прилагаемые документы: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________________________20___год                        Подпись/ расшифровка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Смайлики: Скачать бесплатно (8 940)">
            <a:hlinkClick r:id="rId2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178" y="5402431"/>
            <a:ext cx="1209822" cy="145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Акт обследования материально-бытовых условий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err="1" smtClean="0">
                <a:solidFill>
                  <a:srgbClr val="7030A0"/>
                </a:solidFill>
              </a:rPr>
              <a:t>учащегося___________класса</a:t>
            </a:r>
            <a:r>
              <a:rPr lang="ru-RU" sz="2700" dirty="0" smtClean="0">
                <a:solidFill>
                  <a:srgbClr val="7030A0"/>
                </a:solidFill>
              </a:rPr>
              <a:t> МБОУ СОШ № 39</a:t>
            </a:r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Ф.И.О.__________________________________________________________________________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Комиссия в составе:________________________________________________________________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Классный руководитель______________________________________________________________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Посетила семью ученика(</a:t>
            </a:r>
            <a:r>
              <a:rPr lang="ru-RU" sz="1200" dirty="0" err="1" smtClean="0">
                <a:solidFill>
                  <a:schemeClr val="tx1"/>
                </a:solidFill>
              </a:rPr>
              <a:t>цы</a:t>
            </a:r>
            <a:r>
              <a:rPr lang="ru-RU" sz="1200" dirty="0" smtClean="0">
                <a:solidFill>
                  <a:schemeClr val="tx1"/>
                </a:solidFill>
              </a:rPr>
              <a:t>)__________________________________________________________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Семья состоит </a:t>
            </a:r>
            <a:r>
              <a:rPr lang="ru-RU" sz="1200" dirty="0" err="1" smtClean="0">
                <a:solidFill>
                  <a:schemeClr val="tx1"/>
                </a:solidFill>
              </a:rPr>
              <a:t>из__________человек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Мать________________________________________________________________________________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Отец_________________________________________________________________________________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Прочие члены семьи___________________________________________________________________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 результате обследования семьи комиссия установила:__________________________________________________________________________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_____________________________________________________________________________________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 Классный руководитель:                                                           Расшифровка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 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Члены комиссии:</a:t>
            </a:r>
          </a:p>
          <a:p>
            <a:pPr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___________________20___года</a:t>
            </a:r>
          </a:p>
        </p:txBody>
      </p:sp>
      <p:pic>
        <p:nvPicPr>
          <p:cNvPr id="4098" name="Picture 2" descr="Смайлики: Скачать бесплатно (8 940)">
            <a:hlinkClick r:id="rId2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823" y="5767754"/>
            <a:ext cx="906177" cy="109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Здоровое питание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Рациональное питание детей, как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и их здоровье, должны быть предметом особого внимания ;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  питание должно способствовать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защите организма младшего школьника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от неблагоприятных условий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окружающей среды</a:t>
            </a:r>
            <a:endParaRPr lang="ru-RU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Смайлики: Скачать бесплатно (8 940)">
            <a:hlinkClick r:id="rId2" tooltip="Получить код смайлик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5194" y="5656310"/>
            <a:ext cx="998806" cy="120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555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Тема Office</vt:lpstr>
      <vt:lpstr>НАШЕ ПИТАНИЕ</vt:lpstr>
      <vt:lpstr>,                                                Числится                    ____ человек из                                 малоимущих семей;                         ____ человек    из                                многодетных семей</vt:lpstr>
      <vt:lpstr>Документы для получения льготного питания:</vt:lpstr>
      <vt:lpstr>Документы для малоимущих</vt:lpstr>
      <vt:lpstr>Документы для многодетных семей</vt:lpstr>
      <vt:lpstr>Презентация PowerPoint</vt:lpstr>
      <vt:lpstr>Презентация PowerPoint</vt:lpstr>
      <vt:lpstr>    Акт обследования материально-бытовых условий учащегося___________класса МБОУ СОШ № 39   </vt:lpstr>
      <vt:lpstr>Здоровое питание в школе</vt:lpstr>
      <vt:lpstr>Решение педсовета</vt:lpstr>
      <vt:lpstr>  С НОВЫМ УЧЕБНЫМ ГОДОМ! Желаю Вам всем, дорогие, Хороших, достойных ребят. Пусть всюду глаза их большие За Вами с любовью глядят, Пусть море цветов вас встречает, Пусть будет открытой душа, Добром на добро отвечает На помощь в несчастье спеша. Пусть будет повыше зарплата, Пусть будет поменьше тревог, Любовь и признанье венчают Сплетенье житейских дорог.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admin</cp:lastModifiedBy>
  <cp:revision>26</cp:revision>
  <dcterms:created xsi:type="dcterms:W3CDTF">2014-08-01T19:25:21Z</dcterms:created>
  <dcterms:modified xsi:type="dcterms:W3CDTF">2015-03-23T12:29:04Z</dcterms:modified>
</cp:coreProperties>
</file>