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58" r:id="rId4"/>
    <p:sldId id="260" r:id="rId5"/>
    <p:sldId id="266" r:id="rId6"/>
    <p:sldId id="264" r:id="rId7"/>
    <p:sldId id="265" r:id="rId8"/>
    <p:sldId id="261" r:id="rId9"/>
    <p:sldId id="262" r:id="rId10"/>
    <p:sldId id="263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9462" autoAdjust="0"/>
  </p:normalViewPr>
  <p:slideViewPr>
    <p:cSldViewPr>
      <p:cViewPr varScale="1">
        <p:scale>
          <a:sx n="73" d="100"/>
          <a:sy n="73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B961-F588-42CD-82A8-883CF61500F7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4876-4681-4952-A9DD-2A923B915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E4876-4681-4952-A9DD-2A923B9150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20A4-A427-416D-9302-F28E2A8B2C3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96D8-A718-42E7-AD74-82840DF6C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54;&#1059;%209\Melodii_bez_slov_-_Detskaya_klassika_-_trek_1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Лариса\ЛОУ 9\открытки-фоны\anywalls.com-55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0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643438" cy="5214950"/>
          </a:xfrm>
        </p:spPr>
        <p:txBody>
          <a:bodyPr>
            <a:noAutofit/>
          </a:bodyPr>
          <a:lstStyle/>
          <a:p>
            <a:pPr marL="0" inden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Презентация подготовительной  группы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 Колокольчики»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Melodii_bez_slov_-_Detskaya_klassika_-_trek_1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Melodii_bez_slov_-_Detskaya_klassika_-_trek_1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latin typeface="Monotype Corsiva" pitchFamily="66" charset="0"/>
              </a:rPr>
              <a:t>Наши праздники:</a:t>
            </a:r>
            <a:endParaRPr lang="ru-RU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214818"/>
            <a:ext cx="5500726" cy="2643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Наши детки – звезды караоке,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Чтоб станцевать – проблемы нет.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если в будущем в школе вдруг случится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Кому на сцене выступать,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Любой сумеет отличиться!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Раз есть талант, чего скрывать!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375208" cy="270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Лариса\ДОУ 9\фото\праздники\CAM00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5"/>
            <a:ext cx="3428992" cy="231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Лариса\ДОУ 9\фото\праздники\P3010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214422"/>
            <a:ext cx="34724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latin typeface="Monotype Corsiva" pitchFamily="66" charset="0"/>
              </a:rPr>
              <a:t>Наши успехи и достижения</a:t>
            </a:r>
            <a:endParaRPr lang="ru-RU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Мы учим ребятишек и танцевать, и песни петь.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К искусству привлекаем,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Таланты открываем,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Что любо-дорого смотреть!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конкурс « Маскарадный костюм»</a:t>
            </a:r>
          </a:p>
          <a:p>
            <a:endParaRPr lang="ru-RU" dirty="0"/>
          </a:p>
        </p:txBody>
      </p:sp>
      <p:pic>
        <p:nvPicPr>
          <p:cNvPr id="5" name="Рисунок 4" descr="Изображение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357562"/>
            <a:ext cx="5214974" cy="327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7030A0"/>
                </a:solidFill>
                <a:latin typeface="Monotype Corsiva" pitchFamily="66" charset="0"/>
              </a:rPr>
              <a:t>Мир вокруг нас</a:t>
            </a:r>
            <a:endParaRPr lang="ru-RU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Лариса\ЛОУ 9\фото\image (3)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29322" y="1071546"/>
            <a:ext cx="3000396" cy="344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Лариса\ЛОУ 9\фото\image (8).jpe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643174" y="1428736"/>
            <a:ext cx="323849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Лариса\ЛОУ 9\фото\image (9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560099"/>
            <a:ext cx="3063868" cy="229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Лариса\ЛОУ 9\фото\imag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56"/>
            <a:ext cx="2500298" cy="226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Лариса\ЛОУ 9\фото\image (25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86190"/>
            <a:ext cx="2113364" cy="281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Лариса\ЛОУ 9\фото\image (7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214818"/>
            <a:ext cx="2643205" cy="219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626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5514956" cy="23574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 родителях не забываем, в нашу жизнь их посвящаем и советы дельные даем, консультируем и просвещаем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D:\Лариса\ДОУ 9\фото\инфо по родитьелям\image (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471490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ариса\ДОУ 9\фото\инфо по родитьелям\image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153" y="4607732"/>
            <a:ext cx="2143116" cy="235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Лариса\ДОУ 9\фото\инфо по родитьелям\image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5083188"/>
          </a:xfrm>
        </p:spPr>
        <p:txBody>
          <a:bodyPr/>
          <a:lstStyle/>
          <a:p>
            <a:r>
              <a:rPr lang="ru-RU" b="1" spc="600" dirty="0" smtClean="0">
                <a:solidFill>
                  <a:srgbClr val="7030A0"/>
                </a:solidFill>
                <a:latin typeface="Monotype Corsiva" pitchFamily="66" charset="0"/>
              </a:rPr>
              <a:t>Мы рады встречи с Вами!</a:t>
            </a:r>
            <a:endParaRPr lang="ru-RU" b="1" spc="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Лариса\ЛОУ 9\1252902989_yu02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71546"/>
            <a:ext cx="53578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Добро пожаловать!</a:t>
            </a:r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В одном маленьком городе детства </a:t>
            </a:r>
            <a:b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жили счастливые дети. </a:t>
            </a:r>
            <a:b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Их мир был наполнен радостью и играми. Рядом всегда были родители, которым не нужно было волноваться за своих детей. </a:t>
            </a:r>
            <a:b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И это не сказка…</a:t>
            </a:r>
            <a:br>
              <a:rPr lang="ru-RU" sz="2400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Это наша группа  «Колокольчики»</a:t>
            </a:r>
            <a:endParaRPr lang="ru-RU" sz="24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696" y="0"/>
            <a:ext cx="91626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4583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Наш девиз: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«Колокольчики»  звенят!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Приглашают в детский сад!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Приходи, мы ждём тебя,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группе все у нас друзья.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Дружно мы в саду играем,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Никого не обижаем.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«Колокольчики»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поют –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гости Вас к себе зовут!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500042"/>
            <a:ext cx="578647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Давайте познакомимся!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Группа ждёт детей всегда,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Здесь они товарищи,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Здесь они друзья!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Все мы весело живём,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Много интересного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Здесь мы узнаём!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1" name="Picture 3" descr="D:\Лариса\ЛОУ 9\фото\image (17).jpe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857620" y="4143380"/>
            <a:ext cx="4429156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5757874" cy="4929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Наши воспитатели: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1. Светлана Васильевна Крупа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2. Лариса Васильевна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Макласова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Помощник воспитателя: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Галина Викторовна Платонова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Лариса\ЛОУ 9\56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Лариса\ЛОУ 9\фото\image (18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429388" y="4143380"/>
            <a:ext cx="2357454" cy="1689962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latin typeface="Monotype Corsiva" pitchFamily="66" charset="0"/>
              </a:rPr>
              <a:t>Наши девочки:</a:t>
            </a:r>
            <a:endParaRPr lang="ru-RU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43050"/>
            <a:ext cx="5257808" cy="448311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Наши милые девчушки –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веселушки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- хохотушки.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Любят песни петь, плясать, книжки разные читать!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D:\Лариса\ЛОУ 9\фото\image (2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481930" cy="1285860"/>
          </a:xfrm>
          <a:prstGeom prst="ellipse">
            <a:avLst/>
          </a:prstGeom>
          <a:noFill/>
        </p:spPr>
      </p:pic>
      <p:pic>
        <p:nvPicPr>
          <p:cNvPr id="1029" name="Picture 5" descr="D:\Лариса\ЛОУ 9\фото\image (12).jpe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643702" y="214290"/>
            <a:ext cx="2049511" cy="1619240"/>
          </a:xfrm>
          <a:prstGeom prst="ellipse">
            <a:avLst/>
          </a:prstGeom>
          <a:noFill/>
        </p:spPr>
      </p:pic>
      <p:pic>
        <p:nvPicPr>
          <p:cNvPr id="1030" name="Picture 6" descr="D:\Лариса\ЛОУ 9\фото\image (19).jpeg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3500430" y="4071942"/>
            <a:ext cx="2428892" cy="2238380"/>
          </a:xfrm>
          <a:prstGeom prst="ellipse">
            <a:avLst/>
          </a:prstGeom>
          <a:noFill/>
        </p:spPr>
      </p:pic>
      <p:pic>
        <p:nvPicPr>
          <p:cNvPr id="1031" name="Picture 7" descr="D:\Лариса\ЛОУ 9\фото\image (26).jpe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214282" y="3214686"/>
            <a:ext cx="1857388" cy="2501564"/>
          </a:xfrm>
          <a:prstGeom prst="ellipse">
            <a:avLst/>
          </a:prstGeom>
          <a:noFill/>
        </p:spPr>
      </p:pic>
      <p:pic>
        <p:nvPicPr>
          <p:cNvPr id="1032" name="Picture 8" descr="D:\Лариса\ЛОУ 9\фото\image (4).jpeg"/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/>
          <a:stretch>
            <a:fillRect/>
          </a:stretch>
        </p:blipFill>
        <p:spPr bwMode="auto">
          <a:xfrm>
            <a:off x="3000364" y="1071546"/>
            <a:ext cx="1143008" cy="2071702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7030A0"/>
                </a:solidFill>
                <a:latin typeface="Monotype Corsiva" pitchFamily="66" charset="0"/>
              </a:rPr>
              <a:t>Наши мальчики:</a:t>
            </a:r>
            <a:endParaRPr lang="ru-RU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0"/>
            <a:ext cx="4829180" cy="40544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Наши мальчики – сильны,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Остроумны, веселы!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Всем помогут! И в беде,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Выручат всегда, везде!</a:t>
            </a:r>
          </a:p>
          <a:p>
            <a:endParaRPr lang="ru-RU" dirty="0"/>
          </a:p>
        </p:txBody>
      </p:sp>
      <p:pic>
        <p:nvPicPr>
          <p:cNvPr id="3074" name="Picture 2" descr="D:\Лариса\ЛОУ 9\фото\image (11)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3571868" y="3857628"/>
            <a:ext cx="1777984" cy="1333488"/>
          </a:xfrm>
          <a:prstGeom prst="ellipse">
            <a:avLst/>
          </a:prstGeom>
          <a:noFill/>
        </p:spPr>
      </p:pic>
      <p:pic>
        <p:nvPicPr>
          <p:cNvPr id="3076" name="Picture 4" descr="D:\Лариса\ЛОУ 9\фото\image (14).jpe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143504" y="5250645"/>
            <a:ext cx="2143140" cy="1607355"/>
          </a:xfrm>
          <a:prstGeom prst="ellipse">
            <a:avLst/>
          </a:prstGeom>
          <a:noFill/>
        </p:spPr>
      </p:pic>
      <p:pic>
        <p:nvPicPr>
          <p:cNvPr id="3077" name="Picture 5" descr="D:\Лариса\ЛОУ 9\фото\image (15).jpe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0" y="285728"/>
            <a:ext cx="1785918" cy="1339439"/>
          </a:xfrm>
          <a:prstGeom prst="ellipse">
            <a:avLst/>
          </a:prstGeom>
          <a:noFill/>
        </p:spPr>
      </p:pic>
      <p:pic>
        <p:nvPicPr>
          <p:cNvPr id="3078" name="Picture 6" descr="D:\Лариса\ЛОУ 9\фото\image (16).jpe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0" y="4357694"/>
            <a:ext cx="2254237" cy="1690678"/>
          </a:xfrm>
          <a:prstGeom prst="ellipse">
            <a:avLst/>
          </a:prstGeom>
          <a:noFill/>
        </p:spPr>
      </p:pic>
      <p:pic>
        <p:nvPicPr>
          <p:cNvPr id="3079" name="Picture 7" descr="D:\Лариса\ЛОУ 9\фото\image (21).jpe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6643702" y="0"/>
            <a:ext cx="2222501" cy="1666876"/>
          </a:xfrm>
          <a:prstGeom prst="ellipse">
            <a:avLst/>
          </a:prstGeom>
          <a:noFill/>
        </p:spPr>
      </p:pic>
      <p:pic>
        <p:nvPicPr>
          <p:cNvPr id="3080" name="Picture 8" descr="D:\Лариса\ЛОУ 9\фото\image (22).jpe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2786050" y="1214422"/>
            <a:ext cx="1571604" cy="1785950"/>
          </a:xfrm>
          <a:prstGeom prst="ellipse">
            <a:avLst/>
          </a:prstGeom>
          <a:noFill/>
        </p:spPr>
      </p:pic>
      <p:pic>
        <p:nvPicPr>
          <p:cNvPr id="3081" name="Picture 9" descr="D:\Лариса\ЛОУ 9\фото\image (24).jpeg"/>
          <p:cNvPicPr>
            <a:picLocks noChangeAspect="1" noChangeArrowheads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7215206" y="4000504"/>
            <a:ext cx="1619248" cy="1619248"/>
          </a:xfrm>
          <a:prstGeom prst="ellipse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Лариса\ЛОУ 9\56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0727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14290"/>
            <a:ext cx="5715040" cy="62150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6400" b="1" spc="300" dirty="0" smtClean="0">
                <a:solidFill>
                  <a:srgbClr val="7030A0"/>
                </a:solidFill>
                <a:latin typeface="Monotype Corsiva" pitchFamily="66" charset="0"/>
              </a:rPr>
              <a:t>Режим дня: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200" dirty="0" smtClean="0"/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Прием, взаимодействие с родителями, самостоятельная деятельность, утренняя  гимнастика, дежурство…………….7.00-8.30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 завтраку, завтрак……………………………………8.30-8.50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Игры, самостоятельная деятельность……………………………….8.50-9.00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Организованная образовательная деятельность……....9.00-9.25                     	                                                                                                           9.35-10.00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Игры, подготовка к прогулке, прогулка (игры, наблюдения, труд)….…10.00-12.25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Возвращение с прогулки, игры………………………………...…...…12.25-12.40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 обеду, обед………………………………… …..….....12.40-13.10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ко сну, дневной сон………………………………….…..13.10-15.00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Постепенный подъем, корригирующая гимнастика…..……………...15.00-15.25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 полднику, полдник………………………………...….15.25-15.45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Организованная образовательная деятельность…………...………...15.45-16.10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Игры, самостоятельная деятельность детей……………………...…16.10-16.20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Чтение художественной литературы……………………………......16.20-16.40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 прогулке, прогулка……………………………….….16.40-17.50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Возвращение с прогулки, игры………………………………........…17.50-18.00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Подготовка к ужину, ужин………………………………………....18.00-18.25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Игры, самостоятельная деятельность, взаимодействие с родителями, уход домой…………...…………………………….......…18.25-19.00</a:t>
            </a:r>
          </a:p>
          <a:p>
            <a:pPr algn="just">
              <a:buNone/>
            </a:pPr>
            <a:r>
              <a:rPr lang="ru-RU" sz="2200" dirty="0" smtClean="0">
                <a:latin typeface="Monotype Corsiva" pitchFamily="66" charset="0"/>
              </a:rPr>
              <a:t>*Время прогулки включает в себя время прогулки с родителями после ухода домой</a:t>
            </a:r>
          </a:p>
          <a:p>
            <a:pPr algn="just">
              <a:buNone/>
            </a:pPr>
            <a:endParaRPr lang="ru-RU" sz="1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1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spc="300" dirty="0" smtClean="0">
                <a:solidFill>
                  <a:srgbClr val="7030A0"/>
                </a:solidFill>
                <a:latin typeface="Monotype Corsiva" pitchFamily="66" charset="0"/>
              </a:rPr>
              <a:t>Непосредственная образовательная деятельность</a:t>
            </a:r>
            <a:endParaRPr lang="ru-RU" sz="3200" b="1" spc="3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D:\Лариса\ЛОУ 9\21538062_i201506006_327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928670"/>
            <a:ext cx="3429024" cy="23031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ПОНЕДЕЛЬНИК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1. Познание. Формирование целостной картины мира                                    9.00 – 9.25                                                         2.  Художественное творчество. Рисование                                            9.35 – 10.00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3. Физкультура                                                                                        15.45 – 16.10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3929066"/>
            <a:ext cx="2736304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ПЯТНИЦА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Коммуникация                 9 .00-9.25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Художественное творчество \ аппликация 9.35-10.00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Физкультура  15.45-16.00</a:t>
            </a:r>
          </a:p>
          <a:p>
            <a:pPr marL="342900" indent="-342900" algn="ctr">
              <a:buAutoNum type="arabicPeriod"/>
            </a:pPr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3786190"/>
            <a:ext cx="2736304" cy="2000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ЧЕТВЕРГ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Художественное творчество. Рисование 9.00-9.25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2. Музыка 9.35-10.00</a:t>
            </a:r>
          </a:p>
          <a:p>
            <a:pPr algn="ctr"/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736304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СРЕДА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Коммуникация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9.00-9.25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2. Физкультура на прогулке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9.35-10.00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0" y="1000108"/>
            <a:ext cx="4714908" cy="25003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ВТОРНИК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 Познание. Формирование  ФЭМП      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9.00-9.25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2. Познание. Познавательно-исследовательская \  продуктивная (конструктивная) деятельность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9.35-10.00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3. Музыка 15.45-16.10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291</Words>
  <Application>Microsoft Office PowerPoint</Application>
  <PresentationFormat>Экран (4:3)</PresentationFormat>
  <Paragraphs>91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подготовительной  группы  « Колокольчики»</vt:lpstr>
      <vt:lpstr>Слайд 2</vt:lpstr>
      <vt:lpstr> Наш девиз: «Колокольчики»  звенят! Приглашают в детский сад! Приходи, мы ждём тебя, В группе все у нас друзья. Дружно мы в саду играем, Никого не обижаем. «Колокольчики» поют – В гости Вас к себе зовут! </vt:lpstr>
      <vt:lpstr>Слайд 4</vt:lpstr>
      <vt:lpstr>Наши воспитатели:  1. Светлана Васильевна Крупа   2. Лариса Васильевна  Макласова   Помощник воспитателя:   Галина Викторовна Платонова </vt:lpstr>
      <vt:lpstr>Наши девочки:</vt:lpstr>
      <vt:lpstr>Наши мальчики:</vt:lpstr>
      <vt:lpstr>Слайд 8</vt:lpstr>
      <vt:lpstr>Непосредственная образовательная деятельность</vt:lpstr>
      <vt:lpstr>Наши праздники:</vt:lpstr>
      <vt:lpstr>Наши успехи и достижения</vt:lpstr>
      <vt:lpstr>Мир вокруг нас</vt:lpstr>
      <vt:lpstr>  О родителях не забываем, в нашу жизнь их посвящаем и советы дельные даем, консультируем и просвещаем </vt:lpstr>
      <vt:lpstr>Мы рады встречи с Вами!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</dc:creator>
  <cp:lastModifiedBy>art</cp:lastModifiedBy>
  <cp:revision>64</cp:revision>
  <dcterms:created xsi:type="dcterms:W3CDTF">2014-08-10T19:38:20Z</dcterms:created>
  <dcterms:modified xsi:type="dcterms:W3CDTF">2014-09-17T19:51:27Z</dcterms:modified>
</cp:coreProperties>
</file>