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75" r:id="rId2"/>
    <p:sldId id="276" r:id="rId3"/>
    <p:sldId id="267" r:id="rId4"/>
    <p:sldId id="280" r:id="rId5"/>
    <p:sldId id="278" r:id="rId6"/>
    <p:sldId id="260" r:id="rId7"/>
    <p:sldId id="281" r:id="rId8"/>
    <p:sldId id="282" r:id="rId9"/>
    <p:sldId id="261" r:id="rId10"/>
    <p:sldId id="292" r:id="rId11"/>
    <p:sldId id="293" r:id="rId12"/>
    <p:sldId id="283" r:id="rId13"/>
    <p:sldId id="285" r:id="rId14"/>
    <p:sldId id="287" r:id="rId15"/>
    <p:sldId id="288" r:id="rId16"/>
    <p:sldId id="289" r:id="rId17"/>
    <p:sldId id="290" r:id="rId18"/>
    <p:sldId id="294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670" y="-8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2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6144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ru-RU" sz="2400">
                <a:latin typeface="Times New Roman" pitchFamily="18" charset="0"/>
              </a:endParaRPr>
            </a:p>
          </p:txBody>
        </p:sp>
        <p:sp>
          <p:nvSpPr>
            <p:cNvPr id="61444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ru-RU" sz="2400">
                <a:latin typeface="Times New Roman" pitchFamily="18" charset="0"/>
              </a:endParaRPr>
            </a:p>
          </p:txBody>
        </p:sp>
      </p:grpSp>
      <p:grpSp>
        <p:nvGrpSpPr>
          <p:cNvPr id="61445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61446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447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144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61449" name="Rectangle 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1450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61451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06B91D9E-BC5D-4F26-8A7D-5BA664A403F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1452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14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8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4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144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14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14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452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C2B6D-299C-4E01-9C69-C8A29EA21A6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509706"/>
      </p:ext>
    </p:extLst>
  </p:cSld>
  <p:clrMapOvr>
    <a:masterClrMapping/>
  </p:clrMapOvr>
  <p:transition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94E749-0031-47E3-94E1-F9E40A54BC2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956795"/>
      </p:ext>
    </p:extLst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6C4D4D-B813-4172-8742-CDC4201B58C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377496"/>
      </p:ext>
    </p:extLst>
  </p:cSld>
  <p:clrMapOvr>
    <a:masterClrMapping/>
  </p:clrMapOvr>
  <p:transition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1FCD6E-5B9E-46E6-A849-19812C28F07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943543"/>
      </p:ext>
    </p:extLst>
  </p:cSld>
  <p:clrMapOvr>
    <a:masterClrMapping/>
  </p:clrMapOvr>
  <p:transition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648A07-AC20-4744-965F-7C42192DA6F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914703"/>
      </p:ext>
    </p:extLst>
  </p:cSld>
  <p:clrMapOvr>
    <a:masterClrMapping/>
  </p:clrMapOvr>
  <p:transition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71938E-1CC3-4C7E-B790-EE86910E660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112058"/>
      </p:ext>
    </p:extLst>
  </p:cSld>
  <p:clrMapOvr>
    <a:masterClrMapping/>
  </p:clrMapOvr>
  <p:transition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FF8760-72F3-44A4-955A-7050B923291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106458"/>
      </p:ext>
    </p:extLst>
  </p:cSld>
  <p:clrMapOvr>
    <a:masterClrMapping/>
  </p:clrMapOvr>
  <p:transition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6D5FCE-08A8-498E-9E63-DCD70EC62AC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862843"/>
      </p:ext>
    </p:extLst>
  </p:cSld>
  <p:clrMapOvr>
    <a:masterClrMapping/>
  </p:clrMapOvr>
  <p:transition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ADBE02-D29B-403B-BBCB-91F4DDD826B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12062"/>
      </p:ext>
    </p:extLst>
  </p:cSld>
  <p:clrMapOvr>
    <a:masterClrMapping/>
  </p:clrMapOvr>
  <p:transition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F03E37-71CF-46CC-A0E8-2D5EFDFCB56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511939"/>
      </p:ext>
    </p:extLst>
  </p:cSld>
  <p:clrMapOvr>
    <a:masterClrMapping/>
  </p:clrMapOvr>
  <p:transition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8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60419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60420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421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  <p:grpSp>
          <p:nvGrpSpPr>
            <p:cNvPr id="60422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60423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424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60425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042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042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endParaRPr lang="ru-RU"/>
          </a:p>
        </p:txBody>
      </p:sp>
      <p:sp>
        <p:nvSpPr>
          <p:cNvPr id="6042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6042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fld id="{B48F6E06-5B0D-4B99-BEF1-3010FD0149B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0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0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0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0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0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0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0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0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0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0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0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0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04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04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04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5" grpId="0"/>
      <p:bldP spid="60426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4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042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04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04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4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042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04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04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4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042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04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04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4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042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04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04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4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042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04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04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Дальнереченск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388" y="1816100"/>
            <a:ext cx="822902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687" y="188913"/>
            <a:ext cx="1122527" cy="1566862"/>
          </a:xfrm>
          <a:noFill/>
          <a:ln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Герои острова Даманского</a:t>
            </a:r>
          </a:p>
        </p:txBody>
      </p:sp>
      <p:pic>
        <p:nvPicPr>
          <p:cNvPr id="6349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88" y="2354089"/>
            <a:ext cx="3817937" cy="3807172"/>
          </a:xfrm>
          <a:noFill/>
          <a:ln/>
        </p:spPr>
      </p:pic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9778" y="4365625"/>
            <a:ext cx="4092594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Герои острова Даманского</a:t>
            </a:r>
          </a:p>
        </p:txBody>
      </p:sp>
      <p:pic>
        <p:nvPicPr>
          <p:cNvPr id="6451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580" y="2276475"/>
            <a:ext cx="3869091" cy="4392613"/>
          </a:xfrm>
          <a:noFill/>
          <a:ln/>
        </p:spPr>
      </p:pic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088" y="4156085"/>
            <a:ext cx="3816350" cy="2508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590800" y="-1333500"/>
            <a:ext cx="14325600" cy="952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4075" y="2279817"/>
            <a:ext cx="4535488" cy="3666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AutoShap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/>
              <a:t>Могила Героя Советского союза Тягушева Ефрема Владимировича</a:t>
            </a:r>
            <a:r>
              <a:rPr lang="ru-RU" sz="1600" b="0"/>
              <a:t/>
            </a:r>
            <a:br>
              <a:rPr lang="ru-RU" sz="1600" b="0"/>
            </a:br>
            <a:r>
              <a:rPr lang="ru-RU" sz="1600" b="0"/>
              <a:t>1978г. 13 октября ул. Котовского Гор. кладбище.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/>
              <a:t>Мемориальный комплекс</a:t>
            </a:r>
            <a:br>
              <a:rPr lang="ru-RU" sz="1600"/>
            </a:br>
            <a:r>
              <a:rPr lang="ru-RU" sz="1600"/>
              <a:t>воинам, павшим в боях с японскими милитаристами 1946г. 1 мая.</a:t>
            </a:r>
            <a:br>
              <a:rPr lang="ru-RU" sz="1600"/>
            </a:br>
            <a:r>
              <a:rPr lang="ru-RU" sz="1600"/>
              <a:t>гарнизон Графский территория в/ч 06019.</a:t>
            </a:r>
          </a:p>
        </p:txBody>
      </p:sp>
      <p:pic>
        <p:nvPicPr>
          <p:cNvPr id="430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550" y="2880148"/>
            <a:ext cx="3868738" cy="26867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AutoShap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/>
              <a:t>Могила рядового Бондаревского Василия Ивановича</a:t>
            </a:r>
            <a:br>
              <a:rPr lang="ru-RU" sz="1800"/>
            </a:br>
            <a:r>
              <a:rPr lang="ru-RU" sz="1800"/>
              <a:t>29 августа 1945 года район СПТУ-54.</a:t>
            </a:r>
            <a:r>
              <a:rPr lang="ru-RU"/>
              <a:t> </a:t>
            </a:r>
          </a:p>
        </p:txBody>
      </p:sp>
      <p:pic>
        <p:nvPicPr>
          <p:cNvPr id="4403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300" y="3343300"/>
            <a:ext cx="2535238" cy="21827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AutoShap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/>
              <a:t>Памятник- обелиск рабочим и служащим ДОКа погибшим в годы ВОВ 1945-1945 г.</a:t>
            </a:r>
            <a:br>
              <a:rPr lang="ru-RU" sz="1600"/>
            </a:br>
            <a:r>
              <a:rPr lang="ru-RU" sz="1600"/>
              <a:t>9 мая 1967 г. ул. Заводская пожарная часть.</a:t>
            </a:r>
          </a:p>
        </p:txBody>
      </p:sp>
      <p:pic>
        <p:nvPicPr>
          <p:cNvPr id="4608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800" y="2920248"/>
            <a:ext cx="4508500" cy="26637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AutoShap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b="0"/>
              <a:t>Монумент работникам сплавной конторы погибшими на фронтах ВОВ. 1941 - 1945 г.</a:t>
            </a:r>
            <a:r>
              <a:rPr lang="ru-RU" sz="1600"/>
              <a:t/>
            </a:r>
            <a:br>
              <a:rPr lang="ru-RU" sz="1600"/>
            </a:br>
            <a:r>
              <a:rPr lang="ru-RU" sz="1600"/>
              <a:t>ул. Чапаева ДК сплавной конторы.</a:t>
            </a:r>
          </a:p>
        </p:txBody>
      </p:sp>
      <p:pic>
        <p:nvPicPr>
          <p:cNvPr id="4813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617" y="3024188"/>
            <a:ext cx="3330191" cy="2398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9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911513"/>
            <a:ext cx="7920038" cy="5171498"/>
          </a:xfr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86" y="549275"/>
            <a:ext cx="8423716" cy="5903913"/>
          </a:xfr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0338" y="1137258"/>
            <a:ext cx="3671887" cy="4297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590800" y="-1333500"/>
            <a:ext cx="14325600" cy="952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590800" y="-1333500"/>
            <a:ext cx="14325600" cy="952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590800" y="-1333500"/>
            <a:ext cx="14325600" cy="952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590800" y="-1333500"/>
            <a:ext cx="14325600" cy="952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590800" y="-1333500"/>
            <a:ext cx="14325600" cy="952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590800" y="-1333500"/>
            <a:ext cx="14325600" cy="952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сулы">
  <a:themeElements>
    <a:clrScheme name="Капсулы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Капсул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313</TotalTime>
  <Words>48</Words>
  <Application>Microsoft Office PowerPoint</Application>
  <PresentationFormat>Экран (4:3)</PresentationFormat>
  <Paragraphs>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Капсулы</vt:lpstr>
      <vt:lpstr>Дальнереченск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Герои острова Даманского</vt:lpstr>
      <vt:lpstr>Герои острова Даманского</vt:lpstr>
      <vt:lpstr>Презентация PowerPoint</vt:lpstr>
      <vt:lpstr>Могила Героя Советского союза Тягушева Ефрема Владимировича 1978г. 13 октября ул. Котовского Гор. кладбище.</vt:lpstr>
      <vt:lpstr>Мемориальный комплекс воинам, павшим в боях с японскими милитаристами 1946г. 1 мая. гарнизон Графский территория в/ч 06019.</vt:lpstr>
      <vt:lpstr>Могила рядового Бондаревского Василия Ивановича 29 августа 1945 года район СПТУ-54. </vt:lpstr>
      <vt:lpstr>Памятник- обелиск рабочим и служащим ДОКа погибшим в годы ВОВ 1945-1945 г. 9 мая 1967 г. ул. Заводская пожарная часть.</vt:lpstr>
      <vt:lpstr>Монумент работникам сплавной конторы погибшими на фронтах ВОВ. 1941 - 1945 г. ул. Чапаева ДК сплавной конторы.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</dc:creator>
  <cp:lastModifiedBy>Admin</cp:lastModifiedBy>
  <cp:revision>9</cp:revision>
  <dcterms:created xsi:type="dcterms:W3CDTF">2007-11-10T13:27:49Z</dcterms:created>
  <dcterms:modified xsi:type="dcterms:W3CDTF">2012-04-16T11:22:58Z</dcterms:modified>
</cp:coreProperties>
</file>