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5" r:id="rId6"/>
    <p:sldId id="266" r:id="rId7"/>
    <p:sldId id="267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D235-91E6-4252-89A0-8C8E5DB31CC6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1059-45FB-4C17-97FF-81001F01C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CCE2-4663-4328-AEF1-B70B88128E9D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E437-F296-417D-A8B6-F1B1E48C9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78EC-4023-4985-9314-AFAFB4CB6C32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C9EA-836B-436E-926E-E147A39BB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AAA2-4CF1-4BB5-ADE8-F6CC46A4995C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5068-1DD3-42F7-A699-40D98A8F1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A572-F9ED-41FE-9860-2FE38004FB1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695D-4B0B-44EA-8355-B220B3AA8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20FD-86F0-42D6-9E38-6BC18A695E0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0DF8-A814-4720-9965-036136110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63F9-0940-4087-9B2F-DC4955EECEB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F7FE-F945-418C-9A29-BE70A3F2B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E211-A4D0-45D3-A38A-1F7E91D9479B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566A-715E-4DCE-BBE8-936DAC393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512B-F7EE-43C6-A382-CFC4BF783054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D139-7899-4841-A836-7E40CA74B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EB6B-1254-4F24-BB77-27D929684611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ECF0-153A-4A21-BFF6-DC102114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D559-0BF7-43E1-8D88-8480F8A00DE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B72E-3B0F-4730-8200-37C34F37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3000">
              <a:srgbClr val="D49E6C"/>
            </a:gs>
            <a:gs pos="70000">
              <a:srgbClr val="A65528"/>
            </a:gs>
            <a:gs pos="79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C0B65-CE43-4B01-AA32-B88459EA7C0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D0096-883E-449D-B2D6-BF43EB85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FFFF99"/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6081_14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581525"/>
            <a:ext cx="15208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6094_15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4581525"/>
            <a:ext cx="14414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5000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214290"/>
            <a:ext cx="65008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ОБРАЗОВАНИЯ ГОРОДА МОСКВЫ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СЕВЕРО-ВОСТОЧНОЕ ОКРУЖНОЕ УПРАВЛЕНИЕ ОБРАЗОВАНИЯ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МОСКВЫ ДЕТСКИЙ САД № 1784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Исследовательский проект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71802" y="592933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 2013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28934"/>
            <a:ext cx="445276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285720" y="2071678"/>
            <a:ext cx="7858180" cy="100013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П А С И Б О  З А   В Н И М А Н И Е ! ! !</a:t>
            </a:r>
            <a:endParaRPr lang="ru-RU" sz="48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6628" name="Picture 4" descr="C:\Users\Домашний\Desktop\Новая папка (6)\IMG_1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00042"/>
            <a:ext cx="2095323" cy="1571636"/>
          </a:xfrm>
          <a:prstGeom prst="rect">
            <a:avLst/>
          </a:prstGeom>
          <a:noFill/>
        </p:spPr>
      </p:pic>
      <p:pic>
        <p:nvPicPr>
          <p:cNvPr id="26629" name="Picture 5" descr="C:\Users\Домашний\Desktop\Новая папка (6)\IMG_1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2285806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642918"/>
            <a:ext cx="7429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 проекта: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месяца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старшей группы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Архипова О.Н.,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Ражева 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.Р., Шершнева Н.А.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Домашний\Desktop\Новая папка (6)\dsc08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4834427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800105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Обязательным и незаменимым продуктом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питания является молоко. Оно по своему химическому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составу и биологическим свойствам имеет исключительное место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продуктов животного происхождения, используемое в питании детей всех возрастных групп.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К сожалению, не все дети с удовольствием пьют молоко и едят блюда, приготовленные на основе молока. Дети не понимают значимости молока и молочных продуктов в развитии организма человека.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Поэтому мы, взрослые, должны помочь детям раскрыть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ценные качества молока, его значимость для развития детского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рганизма.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Дети дошкольного возраста  и их родители не понимают значимость молока и молочных продуктов. Но не все дети с удовольствием пьют молоко и едят блюда, приготовленные на основе молока и молочных продуктов.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Обогатить знания детей о молоке, как о ценном и </a:t>
            </a:r>
          </a:p>
          <a:p>
            <a:pPr lvl="0" indent="45085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полезном продукте для роста детского организма.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85728"/>
            <a:ext cx="800105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Расширять кругозор детей о молоке и молочных продуктах.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исследовательские навыки (поиск </a:t>
            </a: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информации в различных источниках).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Развивать познавательный интерес к исследовательской деятельности, желание познать новое.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работать в коллективе, желание делиться информацией, участвовать в совместной опытно-экспериментальной деятельности. </a:t>
            </a: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осознанное отношение к  здоровому питанию.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Привлечь родителей в работу проекта.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Краткое содержание проекта: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Оформление выставки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Простоквашино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Заучивание с детьми стихотворения: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Молоко полезно очень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Роспись коровушки  Дымки родителями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Поделки для музея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Сюжетно-ролевая игра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Супермаркет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- Работа с родителями: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с детьми в магазин в </a:t>
            </a: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отдел молочной продукции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- Дидактические игры: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Четвёртый лишний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Угадай на</a:t>
            </a: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вкус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Угадай, о чём спрошу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- Проведение опытов.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142852"/>
            <a:ext cx="828680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создание развивающей среды;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подбор методической и художественной литературы по теме;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разработка занятий и плана мероприятий по теме проекта.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подготовительном этапе донесли до сведения родителей важность и значимость данной темы. Совместно с родителями создали развивающую среду в группе. Дети принесли из дома упаковки из-под молока и молочных продуктов для оформления выставки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Простоквашино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игровой материал. Подобрали методическую и художественную литературу по теме, изготовили наглядный иллюстрированный материал (картинки, вырезки из журналов) Составили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 мероприятий по реализации проекта. Разработала цикл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занятий, посвящённых изучению свойств молока.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Домашний\Desktop\Новая папка (6)\IMG_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72008"/>
            <a:ext cx="2381048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42852"/>
            <a:ext cx="807249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Практический этап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расширить знания детей о молоке и молочных продуктах;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развивать познавательный интерес и исследовательские навыки;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способствовать умению работать в коллективе взрослых и сверстников.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Совместно с детьми проводили опыты и эксперименты. Был проведён цикл занятий, посвящённый молоку и молочным продуктам, проблеме здорового питания.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Домашний\Desktop\Новая папка (6)\IMG_1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57224" y="2571744"/>
            <a:ext cx="2190565" cy="1643074"/>
          </a:xfrm>
          <a:prstGeom prst="rect">
            <a:avLst/>
          </a:prstGeom>
          <a:noFill/>
        </p:spPr>
      </p:pic>
      <p:pic>
        <p:nvPicPr>
          <p:cNvPr id="20484" name="Picture 4" descr="C:\Users\Домашний\Desktop\Новая папка (6)\IMG_1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43174" y="4357694"/>
            <a:ext cx="2190564" cy="1643074"/>
          </a:xfrm>
          <a:prstGeom prst="rect">
            <a:avLst/>
          </a:prstGeom>
          <a:noFill/>
        </p:spPr>
      </p:pic>
      <p:pic>
        <p:nvPicPr>
          <p:cNvPr id="20485" name="Picture 5" descr="C:\Users\Домашний\Desktop\Новая папка (6)\IMG_1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214554"/>
            <a:ext cx="2214578" cy="1661086"/>
          </a:xfrm>
          <a:prstGeom prst="rect">
            <a:avLst/>
          </a:prstGeom>
          <a:noFill/>
        </p:spPr>
      </p:pic>
      <p:pic>
        <p:nvPicPr>
          <p:cNvPr id="20486" name="Picture 6" descr="C:\Users\Домашний\Desktop\Новая папка (6)\IMG_1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00504"/>
            <a:ext cx="2214578" cy="166108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42852"/>
            <a:ext cx="835824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речевом направлении была проделана </a:t>
            </a:r>
          </a:p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по составлению рассказов о молочной продукции, </a:t>
            </a:r>
          </a:p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коровах. Вместе с детьми читали рассказы, сказки,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которых рассказывается о молоке и коровах, разучивали </a:t>
            </a:r>
          </a:p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стихи и инсценировки.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продуктивной деятельности дети рисовали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тему «Далеко на лугу пасутся ко… », «Домик в деревне», конструировали коров, рисовали плакаты.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Домашний\Desktop\Новая папка (6)\IMG_1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57224" y="2500306"/>
            <a:ext cx="2476292" cy="1857388"/>
          </a:xfrm>
          <a:prstGeom prst="rect">
            <a:avLst/>
          </a:prstGeom>
          <a:noFill/>
        </p:spPr>
      </p:pic>
      <p:pic>
        <p:nvPicPr>
          <p:cNvPr id="21507" name="Picture 3" descr="C:\Users\Домашний\Desktop\Новая папка (6)\IMG_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643182"/>
            <a:ext cx="2286016" cy="1714669"/>
          </a:xfrm>
          <a:prstGeom prst="rect">
            <a:avLst/>
          </a:prstGeom>
          <a:noFill/>
        </p:spPr>
      </p:pic>
      <p:pic>
        <p:nvPicPr>
          <p:cNvPr id="21508" name="Picture 4" descr="C:\Users\Домашний\Desktop\Новая папка (6)\IMG_1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071678"/>
            <a:ext cx="2286016" cy="1714669"/>
          </a:xfrm>
          <a:prstGeom prst="rect">
            <a:avLst/>
          </a:prstGeom>
          <a:noFill/>
        </p:spPr>
      </p:pic>
      <p:pic>
        <p:nvPicPr>
          <p:cNvPr id="21511" name="Picture 7" descr="C:\Users\Домашний\Desktop\Новая папка (6)\IMG_1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071942"/>
            <a:ext cx="1661087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142852"/>
            <a:ext cx="80010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родителям предложили поучаствовать в проекте. </a:t>
            </a:r>
          </a:p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Затем дети представляли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свои работы.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сделали пригласительные 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билеты в музей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Простоквашино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создавали альбомы с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рисунками, разукрашивали картинки из книги»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собирали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Домашний\Desktop\Новая папка (6)\IMG_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2285806" cy="1714512"/>
          </a:xfrm>
          <a:prstGeom prst="rect">
            <a:avLst/>
          </a:prstGeom>
          <a:noFill/>
        </p:spPr>
      </p:pic>
      <p:pic>
        <p:nvPicPr>
          <p:cNvPr id="22536" name="Picture 8" descr="C:\Users\Домашний\Desktop\Новая папка (6)\IMG_1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429000"/>
            <a:ext cx="1756333" cy="2341563"/>
          </a:xfrm>
          <a:prstGeom prst="rect">
            <a:avLst/>
          </a:prstGeom>
          <a:noFill/>
        </p:spPr>
      </p:pic>
      <p:pic>
        <p:nvPicPr>
          <p:cNvPr id="22538" name="Picture 10" descr="C:\Users\Домашний\Desktop\Новая папка (6)\IMG_1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500174"/>
            <a:ext cx="2286016" cy="1714669"/>
          </a:xfrm>
          <a:prstGeom prst="rect">
            <a:avLst/>
          </a:prstGeom>
          <a:noFill/>
        </p:spPr>
      </p:pic>
      <p:pic>
        <p:nvPicPr>
          <p:cNvPr id="9" name="Picture 5" descr="C:\Users\Домашний\Desktop\Новая папка (6)\IMG_14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429000"/>
            <a:ext cx="1768252" cy="2357453"/>
          </a:xfrm>
          <a:prstGeom prst="rect">
            <a:avLst/>
          </a:prstGeom>
          <a:noFill/>
        </p:spPr>
      </p:pic>
      <p:pic>
        <p:nvPicPr>
          <p:cNvPr id="10" name="Picture 2" descr="C:\Users\Домашний\Desktop\Новая папка (6)\IMG_1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429000"/>
            <a:ext cx="1785950" cy="2381049"/>
          </a:xfrm>
          <a:prstGeom prst="rect">
            <a:avLst/>
          </a:prstGeom>
          <a:noFill/>
        </p:spPr>
      </p:pic>
      <p:pic>
        <p:nvPicPr>
          <p:cNvPr id="11" name="Picture 6" descr="C:\Users\Домашний\Desktop\Новая папка (6)\IMG_16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428736"/>
            <a:ext cx="2286016" cy="171466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142852"/>
            <a:ext cx="82868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Заключительный этап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обобщить знания детей по данной теме;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-воспитывать у детей и их родителей потребность в здоровом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 жизни и положительных эмоциях. </a:t>
            </a:r>
          </a:p>
          <a:p>
            <a:pPr indent="450850" algn="just" eaLnBrk="0" hangingPunct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 проходила в виде посещения музея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Простоквашино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на котором присутствовали дети другой возрастной группы. Информационный материал был представлен в виде стихов, которые читали дети, игр, песен и танцев, а также сюрпризного момента.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работы над проектом дети расширили свои знания о молоке и молочных продуктах, узнали, что молоко – не только вкусный, но и ценный продукт для детского питания. Дети приобрели умения и навыки исследовательской деятельности: искать и собирать информацию,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анализировать, систематизировать и делать выводы, появились навыки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взаимовыручки, поддержки и тесного общения со взрослыми 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и сверстниками. Повысился интерес к познанию 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окружающего  мира. Всё это способствовало 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саморазвитию личности каждого ребёнка, воспитанию 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в нём целеустремлённости и самоуважения.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7</Template>
  <TotalTime>117</TotalTime>
  <Words>813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Фокина Л. П. Шаблон 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18</cp:revision>
  <dcterms:created xsi:type="dcterms:W3CDTF">2013-04-07T17:58:42Z</dcterms:created>
  <dcterms:modified xsi:type="dcterms:W3CDTF">2013-04-10T06:31:23Z</dcterms:modified>
</cp:coreProperties>
</file>