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76EAF-ECEE-4C0D-8428-D334E7A36D0C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89BB1-9246-4E48-B311-F75D3E274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>
              <a:latin typeface="Constant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89BB1-9246-4E48-B311-F75D3E27479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18A22-FE6E-4093-A7C4-8CC0A75FCD4A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2F26-041A-4522-BC2E-594D822178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18A22-FE6E-4093-A7C4-8CC0A75FCD4A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2F26-041A-4522-BC2E-594D822178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18A22-FE6E-4093-A7C4-8CC0A75FCD4A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2F26-041A-4522-BC2E-594D822178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18A22-FE6E-4093-A7C4-8CC0A75FCD4A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2F26-041A-4522-BC2E-594D822178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18A22-FE6E-4093-A7C4-8CC0A75FCD4A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2F26-041A-4522-BC2E-594D822178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18A22-FE6E-4093-A7C4-8CC0A75FCD4A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2F26-041A-4522-BC2E-594D822178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18A22-FE6E-4093-A7C4-8CC0A75FCD4A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2F26-041A-4522-BC2E-594D822178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18A22-FE6E-4093-A7C4-8CC0A75FCD4A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2F26-041A-4522-BC2E-594D822178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18A22-FE6E-4093-A7C4-8CC0A75FCD4A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2F26-041A-4522-BC2E-594D822178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18A22-FE6E-4093-A7C4-8CC0A75FCD4A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2F26-041A-4522-BC2E-594D822178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18A22-FE6E-4093-A7C4-8CC0A75FCD4A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2F26-041A-4522-BC2E-594D822178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18A22-FE6E-4093-A7C4-8CC0A75FCD4A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E2F26-041A-4522-BC2E-594D822178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Путешествие по Южной Америке.</a:t>
            </a:r>
            <a:endParaRPr lang="ru-RU" dirty="0"/>
          </a:p>
        </p:txBody>
      </p:sp>
      <p:pic>
        <p:nvPicPr>
          <p:cNvPr id="2051" name="Picture 3" descr="C:\Documents and Settings\Admin\Рабочий стол\фото\фотопечатьь\фотопечать\буклет 640-480\Разное\0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12776"/>
            <a:ext cx="6984776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Амазония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Picture 2" descr="C:\Documents and Settings\Admin\Рабочий стол\фото\фотопечатьь\фотопечать\буклет 640-480\Панорамы\05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9512" y="1412776"/>
            <a:ext cx="4968552" cy="3312368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Рабочий стол\фото\фотопечатьь\фотопечать\буклет 640-480\Панорамы\0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212976"/>
            <a:ext cx="4176464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Анды.</a:t>
            </a:r>
            <a:endParaRPr lang="ru-RU" dirty="0"/>
          </a:p>
        </p:txBody>
      </p:sp>
      <p:pic>
        <p:nvPicPr>
          <p:cNvPr id="1026" name="Picture 2" descr="C:\Documents and Settings\Admin\Рабочий стол\фото\фотопечатьь\фотопечать\буклет 640-480\Природа\03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268760"/>
            <a:ext cx="7992887" cy="55892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Патагония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2" name="Picture 2" descr="C:\Documents and Settings\Admin\Рабочий стол\фото\фотопечатьь\фотопечать\буклет 640-480\Панорамы\07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0" y="1772816"/>
            <a:ext cx="8128000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? Кто такой?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sz="2400" dirty="0" smtClean="0"/>
              <a:t>Амазонка-река</a:t>
            </a:r>
          </a:p>
          <a:p>
            <a:r>
              <a:rPr lang="ru-RU" sz="2400" dirty="0" smtClean="0"/>
              <a:t>Маракайбо-озеро</a:t>
            </a:r>
          </a:p>
          <a:p>
            <a:r>
              <a:rPr lang="ru-RU" sz="2400" dirty="0" smtClean="0"/>
              <a:t>Анды-горы</a:t>
            </a:r>
          </a:p>
          <a:p>
            <a:r>
              <a:rPr lang="ru-RU" sz="2400" dirty="0" smtClean="0"/>
              <a:t>Огненная </a:t>
            </a:r>
            <a:r>
              <a:rPr lang="ru-RU" sz="2400" dirty="0" err="1" smtClean="0"/>
              <a:t>Земля-острова</a:t>
            </a:r>
            <a:endParaRPr lang="ru-RU" sz="2400" dirty="0" smtClean="0"/>
          </a:p>
          <a:p>
            <a:r>
              <a:rPr lang="ru-RU" sz="2400" dirty="0" err="1" smtClean="0"/>
              <a:t>Атакама-пустыня</a:t>
            </a:r>
            <a:endParaRPr lang="ru-RU" sz="2400" dirty="0" smtClean="0"/>
          </a:p>
          <a:p>
            <a:r>
              <a:rPr lang="ru-RU" sz="2400" dirty="0" smtClean="0"/>
              <a:t>Колибри-птица</a:t>
            </a:r>
          </a:p>
          <a:p>
            <a:r>
              <a:rPr lang="ru-RU" sz="2400" dirty="0" err="1" smtClean="0"/>
              <a:t>Виктория-регия-кувшинка</a:t>
            </a:r>
            <a:endParaRPr lang="ru-RU" sz="2400" dirty="0" smtClean="0"/>
          </a:p>
          <a:p>
            <a:r>
              <a:rPr lang="ru-RU" sz="2400" dirty="0" err="1" smtClean="0"/>
              <a:t>Гивея-дерево</a:t>
            </a:r>
            <a:endParaRPr lang="ru-RU" sz="2400" dirty="0" smtClean="0"/>
          </a:p>
          <a:p>
            <a:r>
              <a:rPr lang="ru-RU" sz="2400" dirty="0" smtClean="0"/>
              <a:t>Парана-река</a:t>
            </a:r>
          </a:p>
          <a:p>
            <a:r>
              <a:rPr lang="ru-RU" sz="2400" dirty="0" smtClean="0"/>
              <a:t>Анаконда- большой удав </a:t>
            </a:r>
            <a:r>
              <a:rPr lang="ru-RU" sz="2400" dirty="0" err="1" smtClean="0"/>
              <a:t>Аконкагуа-вершина</a:t>
            </a:r>
            <a:r>
              <a:rPr lang="ru-RU" sz="2400" dirty="0" smtClean="0"/>
              <a:t> Анд</a:t>
            </a:r>
          </a:p>
          <a:p>
            <a:r>
              <a:rPr lang="ru-RU" sz="2400" dirty="0" err="1" smtClean="0"/>
              <a:t>Капибара-грызун</a:t>
            </a:r>
            <a:endParaRPr lang="ru-RU" sz="2400" dirty="0" smtClean="0"/>
          </a:p>
          <a:p>
            <a:r>
              <a:rPr lang="ru-RU" sz="2400" dirty="0" err="1" smtClean="0"/>
              <a:t>Анхель-водопад</a:t>
            </a:r>
            <a:endParaRPr lang="ru-RU" sz="2400" dirty="0" smtClean="0"/>
          </a:p>
          <a:p>
            <a:r>
              <a:rPr lang="ru-RU" sz="2400" dirty="0" err="1" smtClean="0"/>
              <a:t>Игуасу-водопад</a:t>
            </a:r>
            <a:endParaRPr lang="ru-RU" sz="2400" dirty="0" smtClean="0"/>
          </a:p>
          <a:p>
            <a:r>
              <a:rPr lang="ru-RU" sz="2400" dirty="0" err="1" smtClean="0"/>
              <a:t>Кабу-Бранку-вост.точка</a:t>
            </a:r>
            <a:endParaRPr lang="ru-RU" sz="2400" dirty="0" smtClean="0"/>
          </a:p>
          <a:p>
            <a:r>
              <a:rPr lang="ru-RU" sz="2400" dirty="0" err="1" smtClean="0"/>
              <a:t>Пиранья-опасная</a:t>
            </a:r>
            <a:r>
              <a:rPr lang="ru-RU" sz="2400" dirty="0" smtClean="0"/>
              <a:t> рыба</a:t>
            </a:r>
          </a:p>
          <a:p>
            <a:r>
              <a:rPr lang="ru-RU" sz="2400" dirty="0" smtClean="0"/>
              <a:t>Сельва-лес</a:t>
            </a:r>
          </a:p>
          <a:p>
            <a:r>
              <a:rPr lang="ru-RU" sz="2400" dirty="0" err="1" smtClean="0"/>
              <a:t>Гальинас-зап.точка</a:t>
            </a: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Критерии оценки: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«5»  -  16-18 правильных ответов</a:t>
            </a:r>
          </a:p>
          <a:p>
            <a:endParaRPr lang="ru-RU" dirty="0" smtClean="0"/>
          </a:p>
          <a:p>
            <a:r>
              <a:rPr lang="ru-RU" dirty="0" smtClean="0"/>
              <a:t>«4»  - 12-15 правильных ответов</a:t>
            </a:r>
          </a:p>
          <a:p>
            <a:endParaRPr lang="ru-RU" dirty="0" smtClean="0"/>
          </a:p>
          <a:p>
            <a:r>
              <a:rPr lang="ru-RU" dirty="0" smtClean="0"/>
              <a:t>«3»   - 9-11 правильных ответов</a:t>
            </a:r>
          </a:p>
          <a:p>
            <a:endParaRPr lang="ru-RU" dirty="0"/>
          </a:p>
          <a:p>
            <a:r>
              <a:rPr lang="ru-RU" dirty="0" smtClean="0"/>
              <a:t>«2»   -  менее 9 правильных ответов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Критерии оценки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«5»- 9-8 правильных ответов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«4»-7 правильных ответов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«3» -5-6 правильных ответов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«2» – менее 5 правильных ответов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102</Words>
  <Application>Microsoft Office PowerPoint</Application>
  <PresentationFormat>Экран (4:3)</PresentationFormat>
  <Paragraphs>39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Путешествие по Южной Америке.</vt:lpstr>
      <vt:lpstr>Амазония.</vt:lpstr>
      <vt:lpstr>Анды.</vt:lpstr>
      <vt:lpstr>Патагония.</vt:lpstr>
      <vt:lpstr>Что такое ? Кто такой?</vt:lpstr>
      <vt:lpstr>Критерии оценки: </vt:lpstr>
      <vt:lpstr>Критерии оценки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по Южной Америке.</dc:title>
  <dc:creator>Admin</dc:creator>
  <cp:lastModifiedBy>Admin</cp:lastModifiedBy>
  <cp:revision>6</cp:revision>
  <dcterms:created xsi:type="dcterms:W3CDTF">2015-03-13T17:34:51Z</dcterms:created>
  <dcterms:modified xsi:type="dcterms:W3CDTF">2015-03-15T17:06:08Z</dcterms:modified>
</cp:coreProperties>
</file>