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1" r:id="rId3"/>
    <p:sldId id="265" r:id="rId4"/>
    <p:sldId id="266" r:id="rId5"/>
    <p:sldId id="269" r:id="rId6"/>
    <p:sldId id="271" r:id="rId7"/>
    <p:sldId id="273" r:id="rId8"/>
    <p:sldId id="272" r:id="rId9"/>
    <p:sldId id="274" r:id="rId10"/>
    <p:sldId id="275" r:id="rId11"/>
    <p:sldId id="277" r:id="rId12"/>
    <p:sldId id="278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6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diamond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diamond/>
    <p:sndAc>
      <p:stSnd>
        <p:snd r:embed="rId13" name="chimes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cer\Documents\V_gostykh_u_skazki\01.%20&#1055;&#1088;&#1080;&#1093;&#1086;&#1076;&#1080;&#1090;&#1077;%20&#1074;%20&#1075;&#1086;&#1089;&#1090;&#1080;%20&#1082;%20&#1085;&#1072;&#1084;%20(&#1080;&#1079;%20&#1092;&#1080;&#1083;&#1100;&#1084;&#1072;%20&#1058;&#1072;&#1084;,%20&#1085;&#1072;%20&#1085;&#1077;&#1074;&#1077;&#1076;&#1086;&#1084;&#1099;&#1093;%20&#1076;&#1086;&#1088;&#1086;&#1078;&#1082;&#1072;&#1093;).mp3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t="27761" b="6520"/>
          <a:stretch>
            <a:fillRect/>
          </a:stretch>
        </p:blipFill>
        <p:spPr bwMode="auto">
          <a:xfrm>
            <a:off x="0" y="0"/>
            <a:ext cx="9144000" cy="70515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47664" y="980728"/>
            <a:ext cx="62646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ВИКТОРИНА   </a:t>
            </a:r>
          </a:p>
          <a:p>
            <a:pPr algn="ctr"/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«В ГОСТЯХ У СКАЗКИ»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latin typeface="Monotype Corsiva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7624" y="4221088"/>
            <a:ext cx="4522392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Monotype Corsiva" pitchFamily="66" charset="0"/>
              </a:rPr>
              <a:t>ВЫПОЛНИЛА:</a:t>
            </a:r>
          </a:p>
          <a:p>
            <a:r>
              <a:rPr lang="ru-RU" sz="2000" b="1" dirty="0" smtClean="0">
                <a:latin typeface="Monotype Corsiva" pitchFamily="66" charset="0"/>
              </a:rPr>
              <a:t>ВОСПИТАТЕЛЬ МЛАДШЕЙ ГРУППЫ</a:t>
            </a:r>
          </a:p>
          <a:p>
            <a:r>
              <a:rPr lang="ru-RU" sz="2000" b="1" dirty="0" err="1" smtClean="0">
                <a:latin typeface="Monotype Corsiva" pitchFamily="66" charset="0"/>
              </a:rPr>
              <a:t>МБДОУ-детский</a:t>
            </a:r>
            <a:r>
              <a:rPr lang="ru-RU" sz="2000" b="1" dirty="0" smtClean="0">
                <a:latin typeface="Monotype Corsiva" pitchFamily="66" charset="0"/>
              </a:rPr>
              <a:t> сад №3</a:t>
            </a:r>
          </a:p>
          <a:p>
            <a:r>
              <a:rPr lang="ru-RU" sz="2000" b="1" dirty="0" smtClean="0">
                <a:latin typeface="Monotype Corsiva" pitchFamily="66" charset="0"/>
              </a:rPr>
              <a:t>«РОМАШКА»</a:t>
            </a:r>
          </a:p>
          <a:p>
            <a:r>
              <a:rPr lang="ru-RU" sz="2000" b="1" dirty="0" smtClean="0">
                <a:latin typeface="Monotype Corsiva" pitchFamily="66" charset="0"/>
              </a:rPr>
              <a:t>РУДНИК ИРИНА МИХАЙЛОВНА</a:t>
            </a:r>
            <a:endParaRPr lang="ru-RU" sz="2000" b="1" dirty="0">
              <a:latin typeface="Monotype Corsiva" pitchFamily="66" charset="0"/>
            </a:endParaRPr>
          </a:p>
        </p:txBody>
      </p:sp>
      <p:pic>
        <p:nvPicPr>
          <p:cNvPr id="6" name="01. Приходите в гости к нам (из фильма Там, на неведомых дорожках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amond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5" descr="C:\Users\acer\Downloads\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60647"/>
            <a:ext cx="5472608" cy="409333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92088" y="2780928"/>
            <a:ext cx="745191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Долго хозяйка посуду не мыла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 наказанье за то получила.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Утварь домашняя вся разбежалась,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Лишь с тараканами баба осталась.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Горькое, горькое, горькое горе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Стало наградой </a:t>
            </a:r>
            <a:r>
              <a:rPr lang="ru-RU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неряхе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6" name="Picture 6" descr="C:\Users\acer\Downloads\79550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64013" y="836712"/>
            <a:ext cx="5370785" cy="39589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23528" y="548680"/>
            <a:ext cx="4552849" cy="526297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Из маминой спальни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Хромой выбегает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 мыться </a:t>
            </a:r>
            <a:r>
              <a:rPr lang="ru-RU" sz="2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грязнуль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всех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Водой заставляет.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самый известный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стране умывальник,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Для всех остальных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грозный начальник.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Мочалкам и щеткам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Он всем командир,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Бойца с детской грязью</a:t>
            </a:r>
          </a:p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Зовут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7" descr="C:\Users\acer\Downloads\61452956_cokotuha01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4470937" cy="36650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83283" y="1196752"/>
            <a:ext cx="5077224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Сходив однажды на базар,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Она купила самовар.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Друзей к себе всех пригласила,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Кормила их она, поила.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Трусливы гости оказались,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Помочь в беде ей отказались.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Но тут влетел в окно герой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за неё он стал горой.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Закончилась свадьбой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Вся заваруха,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Невесту героя</a:t>
            </a:r>
          </a:p>
          <a:p>
            <a:r>
              <a:rPr lang="ru-RU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Звать </a:t>
            </a:r>
            <a:endParaRPr lang="ru-RU" sz="2800" dirty="0"/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8" descr="C:\Users\acer\Downloads\_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60648"/>
            <a:ext cx="5080000" cy="4089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412776"/>
            <a:ext cx="3442161" cy="20621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Ему надоело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Сидеть на окошке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И он покатился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лес по дорожке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. 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9" descr="C:\Users\acer\Downloads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692696"/>
            <a:ext cx="4643223" cy="3374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50609" y="1700808"/>
            <a:ext cx="5593391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Возле леса на опушке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Трое их живёт в избушке.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Там три стула и три кружки,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Три кровати и подушки.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Кто-то в домик к ним пришел,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Беспорядок в нём навёл.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Угадайте без подсказки,</a:t>
            </a:r>
          </a:p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Кто герои этой сказки?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0" descr="C:\Users\acer\Downloads\imgpreview (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2492896"/>
            <a:ext cx="4612674" cy="3454514"/>
          </a:xfrm>
          <a:prstGeom prst="rect">
            <a:avLst/>
          </a:prstGeom>
          <a:noFill/>
        </p:spPr>
      </p:pic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559222"/>
            <a:ext cx="564693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Сидит в корзинке девочка</a:t>
            </a:r>
            <a:endParaRPr kumimoji="0" lang="ru-RU" sz="3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 мишки за спиной.</a:t>
            </a:r>
            <a:endParaRPr kumimoji="0" lang="ru-RU" sz="3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 сам, того не ведая,</a:t>
            </a:r>
            <a:endParaRPr kumimoji="0" lang="ru-RU" sz="3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Несёт её домой. </a:t>
            </a:r>
            <a:endParaRPr kumimoji="0" lang="ru-RU" sz="3600" b="1" i="0" u="none" strike="noStrike" normalizeH="0" baseline="0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1" descr="C:\Users\acer\Downloads\1274549501_gusi-lebedi-b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04664"/>
            <a:ext cx="4762500" cy="2857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03215" y="2420888"/>
            <a:ext cx="474078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сказке небо синее,</a:t>
            </a:r>
            <a:b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сказке птицы страшные.</a:t>
            </a:r>
            <a:b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Яблонька, укрой меня!</a:t>
            </a:r>
            <a:b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Реченька, спаси меня!</a:t>
            </a:r>
            <a:br>
              <a:rPr lang="ru-RU" sz="3200" dirty="0" smtClean="0">
                <a:ln w="18415" cmpd="sng">
                  <a:solidFill>
                    <a:srgbClr val="00B0F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ru-RU" sz="3200" dirty="0">
              <a:ln w="18415" cmpd="sng">
                <a:solidFill>
                  <a:srgbClr val="00B0F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2" descr="C:\Users\acer\Downloads\70115_big_13369972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20688"/>
            <a:ext cx="3507889" cy="57538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1124744"/>
            <a:ext cx="49205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Вор пшеницу воровал,</a:t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 Иван его поймал.</a:t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Вор волшебным оказался,</a:t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 Иван на нем катался.</a:t>
            </a:r>
            <a:br>
              <a:rPr lang="ru-RU" sz="32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sz="32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3" descr="C:\Users\acer\Downloads\x_7c6a4bc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348880"/>
            <a:ext cx="6818367" cy="381642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067944" y="332656"/>
            <a:ext cx="4565609" cy="255454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 ни речки, ни пруда.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Где воды напиться?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Очень вкусная вода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ямке от копытца.</a:t>
            </a:r>
            <a:b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6" name="Picture 14" descr="C:\Users\acer\Downloads\screen1024x1024.jpeg"/>
          <p:cNvPicPr>
            <a:picLocks noChangeAspect="1" noChangeArrowheads="1"/>
          </p:cNvPicPr>
          <p:nvPr/>
        </p:nvPicPr>
        <p:blipFill>
          <a:blip r:embed="rId4" cstate="print"/>
          <a:srcRect b="13864"/>
          <a:stretch>
            <a:fillRect/>
          </a:stretch>
        </p:blipFill>
        <p:spPr bwMode="auto">
          <a:xfrm>
            <a:off x="2670208" y="2564904"/>
            <a:ext cx="6130520" cy="396044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99592" y="548680"/>
            <a:ext cx="5004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На лесной опушке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Стояли две избушки.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Одна из них растаяла,</a:t>
            </a:r>
            <a:b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Одна стоит по-старому.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5" name="Picture 2" descr="C:\Users\acer\Downloads\94056374_Lia_Selina_0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772816"/>
            <a:ext cx="4936679" cy="364609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72528" y="0"/>
            <a:ext cx="4671472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. </a:t>
            </a:r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Бедняжка я и замарашка,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К золе привыкла и печам.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Мне днём бывает очень тяжко,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я мечтаю по ночам.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Но я не плачу, я не плачу,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улыбаюсь и терплю.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Я верю в счастье и удачу</a:t>
            </a:r>
          </a:p>
          <a:p>
            <a:r>
              <a:rPr lang="ru-RU" sz="2400" b="1" i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 всех жалею и люблю</a:t>
            </a:r>
            <a:r>
              <a:rPr lang="ru-RU" sz="2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  <a:endParaRPr lang="ru-RU" sz="2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5" descr="C:\Users\acer\Downloads\0_73829_2ca65a1a_X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844824"/>
            <a:ext cx="4678843" cy="475905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404664"/>
            <a:ext cx="480432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 </a:t>
            </a:r>
          </a:p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Ах ты, Петя-простота,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Сплоховал немножко: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Не послушался кота,</a:t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Выглянул в окошко.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  <p:sndAc>
      <p:stSnd>
        <p:snd r:embed="rId2" name="chimes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2" descr="C:\Users\acer\Downloads\2565-OTI0MjE5MTZmM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2696096"/>
            <a:ext cx="5535415" cy="416190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188640"/>
            <a:ext cx="530177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 и весел, и не злобен,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милый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чудачок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 ним хозяин – мальчик </a:t>
            </a:r>
            <a:r>
              <a:rPr lang="ru-RU" sz="28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Роббин</a:t>
            </a:r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приятель – Пятачок.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него прогулка – праздник,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на мёд – особый нюх.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Этот плюшевый проказник</a:t>
            </a:r>
          </a:p>
          <a:p>
            <a:r>
              <a:rPr lang="ru-RU" sz="28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Медвежонок - …</a:t>
            </a:r>
            <a:endParaRPr lang="ru-RU" sz="2800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7" name="Picture 1" descr="C:\Users\acer\Downloads\23351540_1208873641_Vladimirskiy_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046" y="1124744"/>
            <a:ext cx="6262432" cy="4392488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179512" y="0"/>
            <a:ext cx="42932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1905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его руках от счастья ключ,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потому он так везуч!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голове его колпак,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 околпачен будет враг,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Злодеям он покажет нос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рассмешит друзей до слез!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Его повсюду узнают!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1905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normalizeH="0" baseline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Героя нашего зовут </a:t>
            </a:r>
            <a:endParaRPr kumimoji="0" lang="ru-RU" sz="2400" b="1" i="0" u="none" strike="noStrike" normalizeH="0" baseline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" descr="C:\Users\acer\Downloads\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708920"/>
            <a:ext cx="4337193" cy="308773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23928" y="260648"/>
            <a:ext cx="4940520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 </a:t>
            </a:r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Живу я всех выше,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солнечной крыше,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Там домик хорошенький мой.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 чашечку чая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вас приглашаю,</a:t>
            </a:r>
          </a:p>
          <a:p>
            <a:r>
              <a:rPr lang="ru-RU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Варенье несите с собой. </a:t>
            </a:r>
            <a:endParaRPr lang="ru-RU" sz="2800" dirty="0"/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-6492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1" descr="C:\Users\acer\Downloads\imgpreview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476672"/>
            <a:ext cx="5719430" cy="39395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2636912"/>
            <a:ext cx="6422143" cy="206210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Бабушка внученьку очень любила,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Шапочку красную ей подарила.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Девочка имя забыла своё.</a:t>
            </a:r>
          </a:p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Ну, подскажите, как звали её?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3" descr="C:\Users\acer\Downloads\imgpreview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2204864"/>
            <a:ext cx="5625901" cy="37429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260648"/>
            <a:ext cx="47915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.</a:t>
            </a: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 Уплетая калачи,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Едет парень на печи.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Едет прямо во дворец,</a:t>
            </a:r>
          </a:p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Кто же этот молодец?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2" descr="C:\Users\acer\Downloads\ui-4f3486d6462349.52408170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5832648" cy="436800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95936" y="548680"/>
            <a:ext cx="4774577" cy="267765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Многим долго неизвестный,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Стал он каждому дружком.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Всем по сказке интересной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Мальчик – луковка знаком.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Очень просто, хоть и длинно,</a:t>
            </a:r>
          </a:p>
          <a:p>
            <a:r>
              <a:rPr lang="ru-RU" sz="2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Он зовётся </a:t>
            </a:r>
            <a:endParaRPr lang="ru-RU" sz="2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ownloads\1301882807_1-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27761" b="6520"/>
          <a:stretch>
            <a:fillRect/>
          </a:stretch>
        </p:blipFill>
        <p:spPr bwMode="auto">
          <a:xfrm>
            <a:off x="0" y="0"/>
            <a:ext cx="9144000" cy="7051562"/>
          </a:xfrm>
          <a:prstGeom prst="rect">
            <a:avLst/>
          </a:prstGeom>
          <a:noFill/>
        </p:spPr>
      </p:pic>
      <p:pic>
        <p:nvPicPr>
          <p:cNvPr id="4" name="Picture 4" descr="C:\Users\acer\Downloads\01labl8m41219578703.jpg"/>
          <p:cNvPicPr>
            <a:picLocks noChangeAspect="1" noChangeArrowheads="1"/>
          </p:cNvPicPr>
          <p:nvPr/>
        </p:nvPicPr>
        <p:blipFill>
          <a:blip r:embed="rId4" cstate="print"/>
          <a:srcRect l="4187" t="4773" r="7890" b="7722"/>
          <a:stretch>
            <a:fillRect/>
          </a:stretch>
        </p:blipFill>
        <p:spPr bwMode="auto">
          <a:xfrm>
            <a:off x="5580112" y="548680"/>
            <a:ext cx="3024336" cy="39604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95536" y="1196752"/>
            <a:ext cx="48712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Всех на свете он добрей,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Лечит он больных зверей.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однажды бегемота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Вытащил он из болота.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Он известен, знаменит –</a:t>
            </a:r>
          </a:p>
          <a:p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Это доктор</a:t>
            </a:r>
            <a:endParaRPr lang="ru-RU" sz="3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diamond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400</Words>
  <Application>Microsoft Office PowerPoint</Application>
  <PresentationFormat>Экран (4:3)</PresentationFormat>
  <Paragraphs>109</Paragraphs>
  <Slides>21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зайка</dc:creator>
  <cp:lastModifiedBy>acer</cp:lastModifiedBy>
  <cp:revision>11</cp:revision>
  <dcterms:created xsi:type="dcterms:W3CDTF">2015-03-25T17:47:50Z</dcterms:created>
  <dcterms:modified xsi:type="dcterms:W3CDTF">2015-03-26T08:23:16Z</dcterms:modified>
</cp:coreProperties>
</file>