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  <a:srgbClr val="003399"/>
    <a:srgbClr val="422C16"/>
    <a:srgbClr val="0C788E"/>
    <a:srgbClr val="006666"/>
    <a:srgbClr val="0099CC"/>
    <a:srgbClr val="660033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23" autoAdjust="0"/>
    <p:restoredTop sz="94652" autoAdjust="0"/>
  </p:normalViewPr>
  <p:slideViewPr>
    <p:cSldViewPr>
      <p:cViewPr varScale="1">
        <p:scale>
          <a:sx n="41" d="100"/>
          <a:sy n="41" d="100"/>
        </p:scale>
        <p:origin x="-125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D7DDD2-CD40-464E-BCB3-223DDAD687F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7A4B3-F2FE-46B5-8EDC-CC55D147B95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FB6DA0-3AE5-4C8A-B167-7F67B5E46D0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B3C41-8252-4CE6-AE5D-13B6326D960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95704-1695-47AA-B80E-9AD234717A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34D9B-80DB-4168-98AD-CF532CE9DD4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EBC5D-3868-449B-A89D-35D5F006D20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8A53E-7788-4B9E-A619-779A1A7F098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04EAE-C510-4E95-9824-ED2845C2686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BBF5D-FBBB-4877-AB97-E56DA4929B7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F94DD-FB7A-4E34-9B72-0CF1C8253FA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ABFDEE3-3E05-4A66-9B60-0A20B037DF6B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547664" y="1988840"/>
            <a:ext cx="5832475" cy="647700"/>
          </a:xfrm>
        </p:spPr>
        <p:txBody>
          <a:bodyPr/>
          <a:lstStyle/>
          <a:p>
            <a:pPr lvl="0"/>
            <a:r>
              <a:rPr lang="ru-RU" sz="4800" b="1" dirty="0">
                <a:solidFill>
                  <a:srgbClr val="663300"/>
                </a:solidFill>
              </a:rPr>
              <a:t>Родительское </a:t>
            </a:r>
            <a:r>
              <a:rPr lang="ru-RU" sz="4800" b="1" dirty="0" smtClean="0">
                <a:solidFill>
                  <a:srgbClr val="663300"/>
                </a:solidFill>
              </a:rPr>
              <a:t>собрание</a:t>
            </a:r>
            <a:br>
              <a:rPr lang="ru-RU" sz="4800" b="1" dirty="0" smtClean="0">
                <a:solidFill>
                  <a:srgbClr val="663300"/>
                </a:solidFill>
              </a:rPr>
            </a:br>
            <a:r>
              <a:rPr lang="ru-RU" sz="3600" b="1" kern="1200" dirty="0">
                <a:solidFill>
                  <a:srgbClr val="663300"/>
                </a:solidFill>
                <a:latin typeface="Arial" charset="0"/>
                <a:cs typeface="Arial" charset="0"/>
              </a:rPr>
              <a:t/>
            </a:r>
            <a:br>
              <a:rPr lang="ru-RU" sz="3600" b="1" kern="1200" dirty="0">
                <a:solidFill>
                  <a:srgbClr val="663300"/>
                </a:solidFill>
                <a:latin typeface="Arial" charset="0"/>
                <a:cs typeface="Arial" charset="0"/>
              </a:rPr>
            </a:br>
            <a:r>
              <a:rPr lang="ru-RU" sz="3600" b="1" kern="1200" dirty="0">
                <a:solidFill>
                  <a:srgbClr val="663300"/>
                </a:solidFill>
                <a:latin typeface="Arial" charset="0"/>
                <a:cs typeface="Arial" charset="0"/>
              </a:rPr>
              <a:t>"О здоровье ребенка   всерьез". </a:t>
            </a:r>
            <a:br>
              <a:rPr lang="ru-RU" sz="3600" b="1" kern="1200" dirty="0">
                <a:solidFill>
                  <a:srgbClr val="663300"/>
                </a:solidFill>
                <a:latin typeface="Arial" charset="0"/>
                <a:cs typeface="Arial" charset="0"/>
              </a:rPr>
            </a:br>
            <a:endParaRPr lang="es-ES" sz="4800" b="1" dirty="0">
              <a:solidFill>
                <a:srgbClr val="6633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86578" y="6643710"/>
            <a:ext cx="2357422" cy="214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Prezentacii.com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771800" y="4960241"/>
            <a:ext cx="4572000" cy="184665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Подготовила воспитатель</a:t>
            </a:r>
            <a:endParaRPr lang="ru-RU" sz="2400" dirty="0" smtClean="0"/>
          </a:p>
          <a:p>
            <a:r>
              <a:rPr lang="ru-RU" sz="2400" dirty="0" err="1" smtClean="0"/>
              <a:t>Литвишко</a:t>
            </a:r>
            <a:r>
              <a:rPr lang="ru-RU" sz="2400" dirty="0" smtClean="0"/>
              <a:t> М.Н.</a:t>
            </a:r>
          </a:p>
          <a:p>
            <a:r>
              <a:rPr lang="ru-RU" sz="2400" dirty="0" smtClean="0"/>
              <a:t>МКДОУ </a:t>
            </a:r>
            <a:r>
              <a:rPr lang="ru-RU" sz="2400" dirty="0" smtClean="0"/>
              <a:t>д\с №4 «Теремок»</a:t>
            </a:r>
          </a:p>
          <a:p>
            <a:r>
              <a:rPr lang="ru-RU" sz="2400" dirty="0" smtClean="0"/>
              <a:t>г. Семилуки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Цель: 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r>
              <a:rPr lang="ru-RU" sz="2400" dirty="0">
                <a:solidFill>
                  <a:srgbClr val="0070C0"/>
                </a:solidFill>
              </a:rPr>
              <a:t>Цель: познакомить родителей воспитанников с основными факторами, способствующими укреплению и сохранению здоровья дошкольников в домашних условиях и условиях детского сада. Формирование у родителей мотивации здорового образа жизни, ответственности за свое здоровье и здоровье своих детей, повышение мастерства родителей по использованию здоровьесберегающих технологий в домашних условиях. Развивать чувство единства, сплоченности.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786578" y="6643710"/>
            <a:ext cx="2357422" cy="214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Prezentacii.com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rgbClr val="C00000"/>
                </a:solidFill>
              </a:rPr>
              <a:t>Форма </a:t>
            </a:r>
            <a:r>
              <a:rPr lang="ru-RU" dirty="0">
                <a:solidFill>
                  <a:srgbClr val="C00000"/>
                </a:solidFill>
              </a:rPr>
              <a:t>поведения</a:t>
            </a:r>
            <a:r>
              <a:rPr lang="ru-RU" dirty="0" smtClean="0">
                <a:solidFill>
                  <a:srgbClr val="C00000"/>
                </a:solidFill>
              </a:rPr>
              <a:t>:                  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                   </a:t>
            </a:r>
            <a:r>
              <a:rPr lang="ru-RU" dirty="0" smtClean="0">
                <a:solidFill>
                  <a:srgbClr val="003399"/>
                </a:solidFill>
              </a:rPr>
              <a:t>семинар-практикум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367818"/>
            <a:ext cx="8229600" cy="4525963"/>
          </a:xfrm>
        </p:spPr>
        <p:txBody>
          <a:bodyPr/>
          <a:lstStyle/>
          <a:p>
            <a:r>
              <a:rPr lang="ru-RU" sz="4800" dirty="0" smtClean="0">
                <a:solidFill>
                  <a:srgbClr val="C00000"/>
                </a:solidFill>
              </a:rPr>
              <a:t>Участники</a:t>
            </a:r>
            <a:r>
              <a:rPr lang="ru-RU" sz="4800" dirty="0" smtClean="0">
                <a:solidFill>
                  <a:srgbClr val="003399"/>
                </a:solidFill>
              </a:rPr>
              <a:t>:</a:t>
            </a:r>
          </a:p>
          <a:p>
            <a:r>
              <a:rPr lang="ru-RU" sz="4800" dirty="0" smtClean="0">
                <a:solidFill>
                  <a:srgbClr val="003399"/>
                </a:solidFill>
              </a:rPr>
              <a:t> </a:t>
            </a:r>
            <a:r>
              <a:rPr lang="ru-RU" sz="4800" dirty="0">
                <a:solidFill>
                  <a:srgbClr val="003399"/>
                </a:solidFill>
              </a:rPr>
              <a:t>родители, воспитатели, медсестра, дети.</a:t>
            </a:r>
          </a:p>
        </p:txBody>
      </p:sp>
    </p:spTree>
    <p:extLst>
      <p:ext uri="{BB962C8B-B14F-4D97-AF65-F5344CB8AC3E}">
        <p14:creationId xmlns:p14="http://schemas.microsoft.com/office/powerpoint/2010/main" val="1633270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Предварительная работа.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/>
          <a:lstStyle/>
          <a:p>
            <a:r>
              <a:rPr lang="ru-RU" sz="2400" dirty="0">
                <a:solidFill>
                  <a:schemeClr val="accent6"/>
                </a:solidFill>
              </a:rPr>
              <a:t>Анкетирование </a:t>
            </a:r>
            <a:r>
              <a:rPr lang="ru-RU" sz="2400" dirty="0" smtClean="0">
                <a:solidFill>
                  <a:schemeClr val="accent6"/>
                </a:solidFill>
              </a:rPr>
              <a:t>родителей по теме </a:t>
            </a:r>
            <a:r>
              <a:rPr lang="ru-RU" sz="2400" dirty="0">
                <a:solidFill>
                  <a:schemeClr val="accent6"/>
                </a:solidFill>
              </a:rPr>
              <a:t>собрания “О здоровье – </a:t>
            </a:r>
            <a:r>
              <a:rPr lang="ru-RU" sz="2400" dirty="0" smtClean="0">
                <a:solidFill>
                  <a:schemeClr val="accent6"/>
                </a:solidFill>
              </a:rPr>
              <a:t>всерьез». </a:t>
            </a:r>
          </a:p>
          <a:p>
            <a:r>
              <a:rPr lang="ru-RU" sz="2400" dirty="0" smtClean="0">
                <a:solidFill>
                  <a:schemeClr val="accent6"/>
                </a:solidFill>
              </a:rPr>
              <a:t>Изготовление и вручение </a:t>
            </a:r>
            <a:r>
              <a:rPr lang="ru-RU" sz="2400" dirty="0">
                <a:solidFill>
                  <a:schemeClr val="accent6"/>
                </a:solidFill>
              </a:rPr>
              <a:t>красочных пригласительных для родителей</a:t>
            </a:r>
            <a:r>
              <a:rPr lang="ru-RU" sz="2400" dirty="0" smtClean="0">
                <a:solidFill>
                  <a:schemeClr val="accent6"/>
                </a:solidFill>
              </a:rPr>
              <a:t>.</a:t>
            </a:r>
          </a:p>
          <a:p>
            <a:r>
              <a:rPr lang="ru-RU" sz="2400" dirty="0" smtClean="0">
                <a:solidFill>
                  <a:schemeClr val="accent6"/>
                </a:solidFill>
              </a:rPr>
              <a:t> Разработка </a:t>
            </a:r>
            <a:r>
              <a:rPr lang="ru-RU" sz="2400" dirty="0">
                <a:solidFill>
                  <a:schemeClr val="accent6"/>
                </a:solidFill>
              </a:rPr>
              <a:t>памяток для родителей</a:t>
            </a:r>
            <a:r>
              <a:rPr lang="ru-RU" sz="2400" dirty="0" smtClean="0">
                <a:solidFill>
                  <a:schemeClr val="accent6"/>
                </a:solidFill>
              </a:rPr>
              <a:t>.</a:t>
            </a:r>
          </a:p>
          <a:p>
            <a:r>
              <a:rPr lang="ru-RU" sz="2400" dirty="0" smtClean="0">
                <a:solidFill>
                  <a:schemeClr val="accent6"/>
                </a:solidFill>
              </a:rPr>
              <a:t> </a:t>
            </a:r>
            <a:r>
              <a:rPr lang="ru-RU" sz="2400" dirty="0">
                <a:solidFill>
                  <a:schemeClr val="accent6"/>
                </a:solidFill>
              </a:rPr>
              <a:t>Оформление стенда “Мы хотим быть </a:t>
            </a:r>
            <a:r>
              <a:rPr lang="ru-RU" sz="2400" dirty="0" smtClean="0">
                <a:solidFill>
                  <a:schemeClr val="accent6"/>
                </a:solidFill>
              </a:rPr>
              <a:t>здоровыми”.</a:t>
            </a:r>
          </a:p>
          <a:p>
            <a:r>
              <a:rPr lang="ru-RU" sz="2400" dirty="0" smtClean="0">
                <a:solidFill>
                  <a:schemeClr val="accent6"/>
                </a:solidFill>
              </a:rPr>
              <a:t>Оформление </a:t>
            </a:r>
            <a:r>
              <a:rPr lang="ru-RU" sz="2400" dirty="0">
                <a:solidFill>
                  <a:schemeClr val="accent6"/>
                </a:solidFill>
              </a:rPr>
              <a:t>выставки литературы и других материалов по теме </a:t>
            </a:r>
            <a:endParaRPr lang="ru-RU" sz="2400" dirty="0" smtClean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935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Предварительная работа.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/>
          <a:lstStyle/>
          <a:p>
            <a:pPr lvl="0"/>
            <a:r>
              <a:rPr lang="ru-RU" sz="2400" dirty="0">
                <a:solidFill>
                  <a:schemeClr val="accent6"/>
                </a:solidFill>
              </a:rPr>
              <a:t>Подбор музыкального оформления</a:t>
            </a:r>
            <a:r>
              <a:rPr lang="ru-RU" sz="2400" dirty="0" smtClean="0">
                <a:solidFill>
                  <a:schemeClr val="accent6"/>
                </a:solidFill>
              </a:rPr>
              <a:t>.</a:t>
            </a:r>
          </a:p>
          <a:p>
            <a:pPr lvl="0"/>
            <a:r>
              <a:rPr lang="ru-RU" sz="2400" dirty="0" smtClean="0">
                <a:solidFill>
                  <a:schemeClr val="accent6"/>
                </a:solidFill>
              </a:rPr>
              <a:t> </a:t>
            </a:r>
            <a:r>
              <a:rPr lang="ru-RU" sz="2400" dirty="0">
                <a:solidFill>
                  <a:schemeClr val="accent6"/>
                </a:solidFill>
              </a:rPr>
              <a:t>Подготовить отчет по заболеваемости, посещаемости и выполнение норм питания за первое полугодие</a:t>
            </a:r>
            <a:r>
              <a:rPr lang="ru-RU" sz="2400" dirty="0" smtClean="0">
                <a:solidFill>
                  <a:schemeClr val="accent6"/>
                </a:solidFill>
              </a:rPr>
              <a:t>.</a:t>
            </a:r>
          </a:p>
          <a:p>
            <a:pPr lvl="0"/>
            <a:r>
              <a:rPr lang="ru-RU" sz="2400" dirty="0" smtClean="0">
                <a:solidFill>
                  <a:schemeClr val="accent6"/>
                </a:solidFill>
              </a:rPr>
              <a:t> </a:t>
            </a:r>
            <a:r>
              <a:rPr lang="ru-RU" sz="2400" dirty="0">
                <a:solidFill>
                  <a:schemeClr val="accent6"/>
                </a:solidFill>
              </a:rPr>
              <a:t>Украшение </a:t>
            </a:r>
            <a:r>
              <a:rPr lang="ru-RU" sz="2400" dirty="0" smtClean="0">
                <a:solidFill>
                  <a:schemeClr val="accent6"/>
                </a:solidFill>
              </a:rPr>
              <a:t>группы</a:t>
            </a:r>
          </a:p>
          <a:p>
            <a:pPr lvl="0"/>
            <a:r>
              <a:rPr lang="ru-RU" sz="2400" dirty="0" smtClean="0">
                <a:solidFill>
                  <a:schemeClr val="accent6"/>
                </a:solidFill>
              </a:rPr>
              <a:t>. </a:t>
            </a:r>
            <a:r>
              <a:rPr lang="ru-RU" sz="2400" dirty="0">
                <a:solidFill>
                  <a:schemeClr val="accent6"/>
                </a:solidFill>
              </a:rPr>
              <a:t>Создание презентации для сопровождения выступлений. </a:t>
            </a:r>
            <a:endParaRPr lang="ru-RU" sz="2400" dirty="0" smtClean="0">
              <a:solidFill>
                <a:schemeClr val="accent6"/>
              </a:solidFill>
            </a:endParaRPr>
          </a:p>
          <a:p>
            <a:pPr lvl="0"/>
            <a:r>
              <a:rPr lang="ru-RU" sz="2400" dirty="0" smtClean="0">
                <a:solidFill>
                  <a:schemeClr val="accent6"/>
                </a:solidFill>
              </a:rPr>
              <a:t>Организация </a:t>
            </a:r>
            <a:r>
              <a:rPr lang="ru-RU" sz="2400" dirty="0">
                <a:solidFill>
                  <a:schemeClr val="accent6"/>
                </a:solidFill>
              </a:rPr>
              <a:t>и проведение опроса детей “Кто такой здоровый человек?”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2310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План проведения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/>
          <a:lstStyle/>
          <a:p>
            <a:r>
              <a:rPr lang="ru-RU" sz="2800" dirty="0">
                <a:solidFill>
                  <a:srgbClr val="0070C0"/>
                </a:solidFill>
              </a:rPr>
              <a:t>I. Организационный момент - вступительное слово.</a:t>
            </a:r>
          </a:p>
          <a:p>
            <a:r>
              <a:rPr lang="ru-RU" sz="2800" dirty="0">
                <a:solidFill>
                  <a:srgbClr val="0070C0"/>
                </a:solidFill>
              </a:rPr>
              <a:t>II. Работа по теме - сценка.</a:t>
            </a:r>
          </a:p>
          <a:p>
            <a:r>
              <a:rPr lang="ru-RU" sz="2800" dirty="0">
                <a:solidFill>
                  <a:srgbClr val="0070C0"/>
                </a:solidFill>
              </a:rPr>
              <a:t>III. Создание проблемной ситуации для родителей: “Как Вы считаете, кто такой здоровый человек? Просмотр видео</a:t>
            </a:r>
            <a:r>
              <a:rPr lang="ru-RU" sz="28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ru-RU" sz="2800" dirty="0">
                <a:solidFill>
                  <a:srgbClr val="0070C0"/>
                </a:solidFill>
              </a:rPr>
              <a:t>IV. Обмен мнениями о закаливании детей в домашних условиях.</a:t>
            </a:r>
            <a:endParaRPr lang="ru-RU" sz="2800" dirty="0" smtClean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9182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План проведения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V. Практикум медсестры.</a:t>
            </a:r>
          </a:p>
          <a:p>
            <a:r>
              <a:rPr lang="ru-RU" dirty="0">
                <a:solidFill>
                  <a:srgbClr val="0070C0"/>
                </a:solidFill>
              </a:rPr>
              <a:t>VI. О роли прогулок в жизни ребенка. </a:t>
            </a:r>
          </a:p>
          <a:p>
            <a:r>
              <a:rPr lang="ru-RU" dirty="0">
                <a:solidFill>
                  <a:srgbClr val="0070C0"/>
                </a:solidFill>
              </a:rPr>
              <a:t>VII. Разминка детей и родителей.</a:t>
            </a:r>
          </a:p>
          <a:p>
            <a:r>
              <a:rPr lang="ru-RU" dirty="0">
                <a:solidFill>
                  <a:srgbClr val="0070C0"/>
                </a:solidFill>
              </a:rPr>
              <a:t>VIII. Выступление медсестры.</a:t>
            </a:r>
          </a:p>
          <a:p>
            <a:r>
              <a:rPr lang="en-US" dirty="0">
                <a:solidFill>
                  <a:srgbClr val="0070C0"/>
                </a:solidFill>
              </a:rPr>
              <a:t>IX. </a:t>
            </a:r>
            <a:r>
              <a:rPr lang="ru-RU" dirty="0">
                <a:solidFill>
                  <a:srgbClr val="0070C0"/>
                </a:solidFill>
              </a:rPr>
              <a:t>Демонстрация манипуляций.</a:t>
            </a:r>
          </a:p>
        </p:txBody>
      </p:sp>
    </p:spTree>
    <p:extLst>
      <p:ext uri="{BB962C8B-B14F-4D97-AF65-F5344CB8AC3E}">
        <p14:creationId xmlns:p14="http://schemas.microsoft.com/office/powerpoint/2010/main" val="1490311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План проведения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X. Вручение благодарственных писем родителям.</a:t>
            </a:r>
          </a:p>
          <a:p>
            <a:r>
              <a:rPr lang="ru-RU" dirty="0">
                <a:solidFill>
                  <a:srgbClr val="0070C0"/>
                </a:solidFill>
              </a:rPr>
              <a:t>XI. Анкетирование родителей “Ваше мнение о собрании”. 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ХII</a:t>
            </a:r>
            <a:r>
              <a:rPr lang="ru-RU" dirty="0">
                <a:solidFill>
                  <a:srgbClr val="0070C0"/>
                </a:solidFill>
              </a:rPr>
              <a:t>. Итог собрания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5486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Примерное решение родительского собрания</a:t>
            </a:r>
            <a:r>
              <a:rPr lang="ru-RU" dirty="0">
                <a:solidFill>
                  <a:srgbClr val="FF0000"/>
                </a:solidFill>
              </a:rPr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3366CC"/>
                </a:solidFill>
              </a:rPr>
              <a:t>создать необходимые условия для реализации потребности ребенка в двигательной активности в повседневной жизни </a:t>
            </a:r>
            <a:endParaRPr lang="ru-RU" sz="1800" dirty="0" smtClean="0">
              <a:solidFill>
                <a:srgbClr val="3366CC"/>
              </a:solidFill>
            </a:endParaRPr>
          </a:p>
          <a:p>
            <a:r>
              <a:rPr lang="ru-RU" sz="1800" dirty="0" smtClean="0">
                <a:solidFill>
                  <a:srgbClr val="3366CC"/>
                </a:solidFill>
              </a:rPr>
              <a:t>равномерно </a:t>
            </a:r>
            <a:r>
              <a:rPr lang="ru-RU" sz="1800" dirty="0">
                <a:solidFill>
                  <a:srgbClr val="3366CC"/>
                </a:solidFill>
              </a:rPr>
              <a:t>распределять физическую и умственную нагрузки в течение </a:t>
            </a:r>
            <a:r>
              <a:rPr lang="ru-RU" sz="1800" dirty="0" smtClean="0">
                <a:solidFill>
                  <a:srgbClr val="3366CC"/>
                </a:solidFill>
              </a:rPr>
              <a:t>дня</a:t>
            </a:r>
          </a:p>
          <a:p>
            <a:r>
              <a:rPr lang="ru-RU" sz="1800" dirty="0" smtClean="0">
                <a:solidFill>
                  <a:srgbClr val="3366CC"/>
                </a:solidFill>
              </a:rPr>
              <a:t>систематически </a:t>
            </a:r>
            <a:r>
              <a:rPr lang="ru-RU" sz="1800" dirty="0">
                <a:solidFill>
                  <a:srgbClr val="3366CC"/>
                </a:solidFill>
              </a:rPr>
              <a:t>интересоваться полученными знаниями детьми по формированию здорового образа жизни и закреплять их </a:t>
            </a:r>
            <a:r>
              <a:rPr lang="ru-RU" sz="1800" dirty="0" smtClean="0">
                <a:solidFill>
                  <a:srgbClr val="3366CC"/>
                </a:solidFill>
              </a:rPr>
              <a:t>дома</a:t>
            </a:r>
          </a:p>
          <a:p>
            <a:r>
              <a:rPr lang="ru-RU" sz="1800" dirty="0" smtClean="0">
                <a:solidFill>
                  <a:srgbClr val="3366CC"/>
                </a:solidFill>
              </a:rPr>
              <a:t>организовать </a:t>
            </a:r>
            <a:r>
              <a:rPr lang="ru-RU" sz="1800" dirty="0">
                <a:solidFill>
                  <a:srgbClr val="3366CC"/>
                </a:solidFill>
              </a:rPr>
              <a:t>дома режим дня и питание, приближенное к детсадовскому </a:t>
            </a:r>
            <a:endParaRPr lang="ru-RU" sz="1800" dirty="0" smtClean="0">
              <a:solidFill>
                <a:srgbClr val="3366CC"/>
              </a:solidFill>
            </a:endParaRPr>
          </a:p>
          <a:p>
            <a:r>
              <a:rPr lang="ru-RU" sz="1800" dirty="0" smtClean="0">
                <a:solidFill>
                  <a:srgbClr val="3366CC"/>
                </a:solidFill>
              </a:rPr>
              <a:t>в </a:t>
            </a:r>
            <a:r>
              <a:rPr lang="ru-RU" sz="1800" dirty="0">
                <a:solidFill>
                  <a:srgbClr val="3366CC"/>
                </a:solidFill>
              </a:rPr>
              <a:t>выходные дни обязательно организовывать прогулки вместе с детьми. </a:t>
            </a:r>
            <a:endParaRPr lang="ru-RU" sz="1800" dirty="0" smtClean="0">
              <a:solidFill>
                <a:srgbClr val="3366CC"/>
              </a:solidFill>
            </a:endParaRPr>
          </a:p>
          <a:p>
            <a:r>
              <a:rPr lang="ru-RU" sz="1800" dirty="0" smtClean="0">
                <a:solidFill>
                  <a:srgbClr val="3366CC"/>
                </a:solidFill>
              </a:rPr>
              <a:t>Систематически </a:t>
            </a:r>
            <a:r>
              <a:rPr lang="ru-RU" sz="1800" dirty="0">
                <a:solidFill>
                  <a:srgbClr val="3366CC"/>
                </a:solidFill>
              </a:rPr>
              <a:t>проводить закаливание ребенка в условиях семьи</a:t>
            </a:r>
          </a:p>
        </p:txBody>
      </p:sp>
    </p:spTree>
    <p:extLst>
      <p:ext uri="{BB962C8B-B14F-4D97-AF65-F5344CB8AC3E}">
        <p14:creationId xmlns:p14="http://schemas.microsoft.com/office/powerpoint/2010/main" val="953241191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4958</TotalTime>
  <Words>355</Words>
  <Application>Microsoft Office PowerPoint</Application>
  <PresentationFormat>Экран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Diseño predeterminado</vt:lpstr>
      <vt:lpstr>Родительское собрание  "О здоровье ребенка   всерьез".  </vt:lpstr>
      <vt:lpstr>Цель: </vt:lpstr>
      <vt:lpstr>Форма поведения:                                       семинар-практикум</vt:lpstr>
      <vt:lpstr>Предварительная работа. </vt:lpstr>
      <vt:lpstr>Предварительная работа. </vt:lpstr>
      <vt:lpstr>План проведения</vt:lpstr>
      <vt:lpstr>План проведения</vt:lpstr>
      <vt:lpstr>План проведения</vt:lpstr>
      <vt:lpstr>Примерное решение родительского собрания: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Олег</cp:lastModifiedBy>
  <cp:revision>727</cp:revision>
  <dcterms:created xsi:type="dcterms:W3CDTF">2010-05-23T14:28:12Z</dcterms:created>
  <dcterms:modified xsi:type="dcterms:W3CDTF">2015-03-26T20:12:19Z</dcterms:modified>
</cp:coreProperties>
</file>