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83" r:id="rId5"/>
    <p:sldId id="258" r:id="rId6"/>
    <p:sldId id="275" r:id="rId7"/>
    <p:sldId id="277" r:id="rId8"/>
    <p:sldId id="259" r:id="rId9"/>
    <p:sldId id="262" r:id="rId10"/>
    <p:sldId id="264" r:id="rId11"/>
    <p:sldId id="265" r:id="rId12"/>
    <p:sldId id="281" r:id="rId13"/>
    <p:sldId id="280" r:id="rId14"/>
    <p:sldId id="266" r:id="rId15"/>
    <p:sldId id="267" r:id="rId16"/>
    <p:sldId id="269" r:id="rId17"/>
    <p:sldId id="284" r:id="rId18"/>
    <p:sldId id="27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6501-8659-4D96-A75F-38505F91913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C6A1-917D-491F-BC4D-6942630281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35004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Экологическое воспитание младших школьников  в свете требований ФГОС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071942"/>
            <a:ext cx="1581150" cy="2343150"/>
          </a:xfrm>
          <a:prstGeom prst="rect">
            <a:avLst/>
          </a:prstGeo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14818"/>
            <a:ext cx="151447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БС\P220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тарый комп\1 класс\P101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G:\фото 2 класс\PC050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572396" cy="567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АПРЕЛЬ 2014\P408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952" y="500042"/>
            <a:ext cx="788466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зображение 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7013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N4158.JPG"/>
          <p:cNvPicPr/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-195781" y="1124419"/>
            <a:ext cx="5098854" cy="3421471"/>
          </a:xfrm>
          <a:prstGeom prst="rect">
            <a:avLst/>
          </a:prstGeom>
        </p:spPr>
      </p:pic>
      <p:pic>
        <p:nvPicPr>
          <p:cNvPr id="4" name="Рисунок 3" descr="IMG_0749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500562" y="2500306"/>
            <a:ext cx="4200463" cy="315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о 2 класс\DSC00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0461"/>
            <a:ext cx="9144000" cy="513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3481810" cy="2466893"/>
          </a:xfrm>
          <a:prstGeom prst="rect">
            <a:avLst/>
          </a:prstGeom>
          <a:noFill/>
        </p:spPr>
      </p:pic>
      <p:pic>
        <p:nvPicPr>
          <p:cNvPr id="2051" name="Picture 3" descr="D:\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786058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2 класс\PC090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03588"/>
            <a:ext cx="7858148" cy="589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0009-009-Pjatoe-napravlenie-Ekologija-TSel-formirovanie-ekologichesk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14290"/>
            <a:ext cx="5039903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\P524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064" y="214290"/>
            <a:ext cx="8603777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Экология </a:t>
            </a:r>
            <a:r>
              <a:rPr lang="ru-RU" sz="3200" b="1" dirty="0" smtClean="0"/>
              <a:t>– это наука об условиях жизни, об отношениях живых организмов между собой и с неживой природой, о влиянии человека на природу и последствиях его деятельности.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Рисунок 2" descr="img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3714752"/>
            <a:ext cx="1914286" cy="2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0017-017-Vospitanie-ekologicheskoj-kultury-cherez-raznye-vidy-dejatel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52"/>
            <a:ext cx="8072462" cy="656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валк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валка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46540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фото 2 класс\PC240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285728"/>
            <a:ext cx="838205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1130283"/>
          <p:cNvPicPr>
            <a:picLocks noChangeAspect="1" noChangeArrowheads="1"/>
          </p:cNvPicPr>
          <p:nvPr/>
        </p:nvPicPr>
        <p:blipFill>
          <a:blip r:embed="rId2" cstate="email"/>
          <a:srcRect b="-10712"/>
          <a:stretch>
            <a:fillRect/>
          </a:stretch>
        </p:blipFill>
        <p:spPr bwMode="auto">
          <a:xfrm>
            <a:off x="285720" y="642894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сследование воды\20131128_13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69047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Экологическое воспитание младших школьников  в свете требований ФГОС</vt:lpstr>
      <vt:lpstr>Слайд 2</vt:lpstr>
      <vt:lpstr>Экология – это наука об условиях жизни, об отношениях живых организмов между собой и с неживой природой, о влиянии человека на природу и последствиях его деятельности.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младших школьников  в свете требований ФГОС</dc:title>
  <dc:creator>BOSS</dc:creator>
  <cp:lastModifiedBy>BOSS</cp:lastModifiedBy>
  <cp:revision>18</cp:revision>
  <dcterms:created xsi:type="dcterms:W3CDTF">2014-08-20T16:19:05Z</dcterms:created>
  <dcterms:modified xsi:type="dcterms:W3CDTF">2015-04-09T19:49:24Z</dcterms:modified>
</cp:coreProperties>
</file>