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60A61-C8EF-4FB1-88B2-8C2DB04BAB6E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F778A-7088-4007-986B-F8E1C2143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3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F778A-7088-4007-986B-F8E1C21438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9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ED5F81-B845-4790-8B6D-4999D36522F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702BF7-94CE-47CE-BAEE-BDF3375DEF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6275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 Дополни  предложение.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3600" dirty="0" smtClean="0">
                <a:solidFill>
                  <a:srgbClr val="FF0000"/>
                </a:solidFill>
              </a:rPr>
              <a:t>      </a:t>
            </a:r>
            <a:r>
              <a:rPr lang="ru-RU" sz="3600" dirty="0">
                <a:solidFill>
                  <a:srgbClr val="FF0000"/>
                </a:solidFill>
              </a:rPr>
              <a:t> Кто?      что   делает?      на   чём?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        </a:t>
            </a:r>
            <a:r>
              <a:rPr lang="ru-RU" sz="3600" dirty="0"/>
              <a:t> </a:t>
            </a:r>
            <a:r>
              <a:rPr lang="ru-RU" sz="3600" dirty="0" smtClean="0"/>
              <a:t>                  </a:t>
            </a:r>
            <a:r>
              <a:rPr lang="ru-RU" sz="4400" b="1" dirty="0" smtClean="0"/>
              <a:t>катается  на  санках</a:t>
            </a:r>
            <a:r>
              <a:rPr lang="ru-RU" sz="3600" dirty="0" smtClean="0"/>
              <a:t>.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       </a:t>
            </a:r>
            <a:endParaRPr lang="ru-RU" b="1" dirty="0"/>
          </a:p>
          <a:p>
            <a:r>
              <a:rPr lang="ru-RU" b="1" dirty="0" smtClean="0"/>
              <a:t> </a:t>
            </a:r>
          </a:p>
          <a:p>
            <a:endParaRPr lang="ru-RU" sz="4000" b="1" dirty="0" smtClean="0"/>
          </a:p>
          <a:p>
            <a:endParaRPr lang="ru-RU" sz="4000" b="1" dirty="0"/>
          </a:p>
          <a:p>
            <a:r>
              <a:rPr lang="ru-RU" sz="4000" b="1" dirty="0" smtClean="0"/>
              <a:t>Я  дополнил(а)  предложение.</a:t>
            </a:r>
            <a:endParaRPr lang="ru-RU" sz="4000" dirty="0" smtClean="0"/>
          </a:p>
          <a:p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57352" y="246148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…….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12887" y="2615376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Мальчик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51868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80528" y="165410"/>
            <a:ext cx="93245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prstClr val="black"/>
                </a:solidFill>
              </a:rPr>
              <a:t>    Дополни  </a:t>
            </a:r>
            <a:r>
              <a:rPr lang="ru-RU" sz="4400" b="1" dirty="0">
                <a:solidFill>
                  <a:prstClr val="black"/>
                </a:solidFill>
              </a:rPr>
              <a:t>предложение.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sz="3600" dirty="0">
                <a:solidFill>
                  <a:srgbClr val="FF0000"/>
                </a:solidFill>
              </a:rPr>
              <a:t>       Кто?      что   делает?      на   чём?</a:t>
            </a:r>
          </a:p>
          <a:p>
            <a:pPr lvl="0"/>
            <a:endParaRPr lang="ru-RU" sz="3600" dirty="0" smtClean="0">
              <a:solidFill>
                <a:srgbClr val="FF0000"/>
              </a:solidFill>
            </a:endParaRPr>
          </a:p>
          <a:p>
            <a:pPr lvl="0"/>
            <a:r>
              <a:rPr lang="ru-RU" sz="4400" b="1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ru-RU" sz="4400" b="1" dirty="0" smtClean="0">
                <a:solidFill>
                  <a:prstClr val="black"/>
                </a:solidFill>
              </a:rPr>
              <a:t>на коньках</a:t>
            </a:r>
            <a:r>
              <a:rPr lang="ru-RU" sz="3600" dirty="0" smtClean="0">
                <a:solidFill>
                  <a:prstClr val="black"/>
                </a:solidFill>
              </a:rPr>
              <a:t>.</a:t>
            </a:r>
            <a:endParaRPr lang="ru-RU" sz="3600" dirty="0" smtClean="0">
              <a:solidFill>
                <a:srgbClr val="FF0000"/>
              </a:solidFill>
            </a:endParaRPr>
          </a:p>
          <a:p>
            <a:pPr lvl="0"/>
            <a:endParaRPr lang="ru-RU" sz="3600" dirty="0">
              <a:solidFill>
                <a:srgbClr val="FF0000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  <a:p>
            <a:pPr lvl="0"/>
            <a:r>
              <a:rPr lang="ru-RU" sz="4000" b="1" dirty="0" smtClean="0">
                <a:solidFill>
                  <a:prstClr val="black"/>
                </a:solidFill>
              </a:rPr>
              <a:t>    Я  </a:t>
            </a:r>
            <a:r>
              <a:rPr lang="ru-RU" sz="4000" b="1" dirty="0">
                <a:solidFill>
                  <a:prstClr val="black"/>
                </a:solidFill>
              </a:rPr>
              <a:t>дополнил(а)  предложение.</a:t>
            </a:r>
            <a:endParaRPr lang="ru-RU" sz="4000" dirty="0">
              <a:solidFill>
                <a:prstClr val="black"/>
              </a:solidFill>
            </a:endParaRP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371527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……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6896" y="2491613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Девочка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98616" y="2564904"/>
            <a:ext cx="2509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……….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492896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катается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67308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solidFill>
                  <a:prstClr val="black"/>
                </a:solidFill>
              </a:rPr>
              <a:t>Составь  предложение по вопросам.</a:t>
            </a:r>
            <a:endParaRPr lang="ru-RU" sz="4400" b="1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sz="3600" dirty="0">
                <a:solidFill>
                  <a:srgbClr val="FF0000"/>
                </a:solidFill>
              </a:rPr>
              <a:t>       Кто?      что   делает?      на   чём?</a:t>
            </a:r>
          </a:p>
          <a:p>
            <a:pPr lvl="0"/>
            <a:endParaRPr lang="ru-RU" sz="3600" dirty="0">
              <a:solidFill>
                <a:srgbClr val="FF0000"/>
              </a:solidFill>
            </a:endParaRPr>
          </a:p>
          <a:p>
            <a:pPr lvl="0"/>
            <a:r>
              <a:rPr lang="ru-RU" sz="3600" dirty="0" smtClean="0">
                <a:solidFill>
                  <a:prstClr val="black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  <a:p>
            <a:pPr lvl="0"/>
            <a:r>
              <a:rPr lang="ru-RU" sz="4000" b="1" dirty="0">
                <a:solidFill>
                  <a:prstClr val="black"/>
                </a:solidFill>
              </a:rPr>
              <a:t>Я  </a:t>
            </a:r>
            <a:r>
              <a:rPr lang="ru-RU" sz="4000" b="1" dirty="0" smtClean="0">
                <a:solidFill>
                  <a:prstClr val="black"/>
                </a:solidFill>
              </a:rPr>
              <a:t>составил(а</a:t>
            </a:r>
            <a:r>
              <a:rPr lang="ru-RU" sz="4000" b="1" dirty="0">
                <a:solidFill>
                  <a:prstClr val="black"/>
                </a:solidFill>
              </a:rPr>
              <a:t>)  </a:t>
            </a:r>
            <a:r>
              <a:rPr lang="ru-RU" sz="4000" b="1" dirty="0" smtClean="0">
                <a:solidFill>
                  <a:prstClr val="black"/>
                </a:solidFill>
              </a:rPr>
              <a:t>предложение по вопросам.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3356992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.........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161" y="3143294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Мальчик 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790885" y="3418547"/>
            <a:ext cx="235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…………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3143293"/>
            <a:ext cx="2400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катается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3417690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…   …….     .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777525" y="3143294"/>
            <a:ext cx="31149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  лыжах 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953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88" y="116632"/>
            <a:ext cx="878497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prstClr val="black"/>
                </a:solidFill>
              </a:rPr>
              <a:t>Дополни  предложение.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sz="3600" dirty="0">
                <a:solidFill>
                  <a:srgbClr val="FF0000"/>
                </a:solidFill>
              </a:rPr>
              <a:t>       Кто?      что   </a:t>
            </a:r>
            <a:r>
              <a:rPr lang="ru-RU" sz="3600" dirty="0" smtClean="0">
                <a:solidFill>
                  <a:srgbClr val="FF0000"/>
                </a:solidFill>
              </a:rPr>
              <a:t>делают</a:t>
            </a:r>
            <a:r>
              <a:rPr lang="ru-RU" sz="3600" dirty="0">
                <a:solidFill>
                  <a:srgbClr val="FF0000"/>
                </a:solidFill>
              </a:rPr>
              <a:t>?      </a:t>
            </a:r>
            <a:r>
              <a:rPr lang="ru-RU" sz="3600" dirty="0" smtClean="0">
                <a:solidFill>
                  <a:srgbClr val="FF0000"/>
                </a:solidFill>
              </a:rPr>
              <a:t>что?</a:t>
            </a:r>
            <a:endParaRPr lang="ru-RU" sz="3600" dirty="0">
              <a:solidFill>
                <a:srgbClr val="FF0000"/>
              </a:solidFill>
            </a:endParaRPr>
          </a:p>
          <a:p>
            <a:pPr lvl="0"/>
            <a:endParaRPr lang="ru-RU" sz="3600" dirty="0">
              <a:solidFill>
                <a:srgbClr val="FF0000"/>
              </a:solidFill>
            </a:endParaRPr>
          </a:p>
          <a:p>
            <a:pPr lvl="0"/>
            <a:r>
              <a:rPr lang="ru-RU" sz="4400" b="1" dirty="0">
                <a:solidFill>
                  <a:prstClr val="black"/>
                </a:solidFill>
              </a:rPr>
              <a:t>                                        </a:t>
            </a:r>
            <a:endParaRPr lang="ru-RU" sz="3600" dirty="0">
              <a:solidFill>
                <a:srgbClr val="FF0000"/>
              </a:solidFill>
            </a:endParaRPr>
          </a:p>
          <a:p>
            <a:pPr lvl="0"/>
            <a:endParaRPr lang="ru-RU" sz="3600" dirty="0">
              <a:solidFill>
                <a:srgbClr val="FF0000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  <a:p>
            <a:pPr lvl="0"/>
            <a:endParaRPr lang="ru-RU" sz="4000" b="1" dirty="0">
              <a:solidFill>
                <a:prstClr val="black"/>
              </a:solidFill>
            </a:endParaRPr>
          </a:p>
          <a:p>
            <a:pPr lvl="0"/>
            <a:r>
              <a:rPr lang="ru-RU" sz="4000" b="1" dirty="0">
                <a:solidFill>
                  <a:prstClr val="black"/>
                </a:solidFill>
              </a:rPr>
              <a:t>Я  дополнил(а)  </a:t>
            </a:r>
            <a:r>
              <a:rPr lang="ru-RU" sz="4000" b="1" dirty="0" smtClean="0">
                <a:solidFill>
                  <a:prstClr val="black"/>
                </a:solidFill>
              </a:rPr>
              <a:t>предложение.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99695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…….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996952"/>
            <a:ext cx="1497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Дети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419660" y="3027729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…………… 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757886" y="3017035"/>
            <a:ext cx="1848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л</a:t>
            </a:r>
            <a:r>
              <a:rPr lang="ru-RU" sz="4400" dirty="0" smtClean="0"/>
              <a:t>епят 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3034648"/>
            <a:ext cx="2916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снеговика.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8319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104</TotalTime>
  <Words>116</Words>
  <Application>Microsoft Office PowerPoint</Application>
  <PresentationFormat>Экран (4:3)</PresentationFormat>
  <Paragraphs>65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светик</dc:creator>
  <cp:lastModifiedBy>светик</cp:lastModifiedBy>
  <cp:revision>12</cp:revision>
  <dcterms:created xsi:type="dcterms:W3CDTF">2015-01-25T17:25:10Z</dcterms:created>
  <dcterms:modified xsi:type="dcterms:W3CDTF">2015-01-29T08:01:49Z</dcterms:modified>
</cp:coreProperties>
</file>