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48CD-C24E-4B3C-B1B2-5B7E8535CA4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2B403-6FA6-4CB1-A92C-4BCEF1376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48CD-C24E-4B3C-B1B2-5B7E8535CA4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B403-6FA6-4CB1-A92C-4BCEF1376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48CD-C24E-4B3C-B1B2-5B7E8535CA4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B403-6FA6-4CB1-A92C-4BCEF1376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4448CD-C24E-4B3C-B1B2-5B7E8535CA4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D52B403-6FA6-4CB1-A92C-4BCEF1376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48CD-C24E-4B3C-B1B2-5B7E8535CA4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B403-6FA6-4CB1-A92C-4BCEF1376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48CD-C24E-4B3C-B1B2-5B7E8535CA4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B403-6FA6-4CB1-A92C-4BCEF1376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B403-6FA6-4CB1-A92C-4BCEF1376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48CD-C24E-4B3C-B1B2-5B7E8535CA4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48CD-C24E-4B3C-B1B2-5B7E8535CA4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B403-6FA6-4CB1-A92C-4BCEF1376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48CD-C24E-4B3C-B1B2-5B7E8535CA4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B403-6FA6-4CB1-A92C-4BCEF1376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4448CD-C24E-4B3C-B1B2-5B7E8535CA4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52B403-6FA6-4CB1-A92C-4BCEF1376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48CD-C24E-4B3C-B1B2-5B7E8535CA4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2B403-6FA6-4CB1-A92C-4BCEF1376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4448CD-C24E-4B3C-B1B2-5B7E8535CA41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D52B403-6FA6-4CB1-A92C-4BCEF1376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17444592_3.jpe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637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2643182"/>
            <a:ext cx="5773696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 театрализации </a:t>
            </a:r>
          </a:p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мировоззрение</a:t>
            </a:r>
          </a:p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маленького человека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ТЕАТРАЛИЗАЦИЯ ФОТО\DSC_059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351174" cy="3526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ТЕАТРАЛИЗАЦИЯ ФОТО\DSC_05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14290"/>
            <a:ext cx="4967536" cy="3526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фото\Рисунок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2714620"/>
            <a:ext cx="2649736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881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ТЕАТРАЛИЗАЦИЯ ФОТО\DSC_05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66"/>
            <a:ext cx="2357454" cy="3214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ТЕАТРАЛИЗАЦИЯ ФОТО\DSC_05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57166"/>
            <a:ext cx="4685286" cy="3202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фото\DSCN11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714752"/>
            <a:ext cx="3520507" cy="2640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фото\DSCN112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714752"/>
            <a:ext cx="3534168" cy="2650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940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ТЕАТРАЛИЗАЦИЯ ФОТО\DSC_06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4143404" cy="2896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ТЕАТРАЛИЗАЦИЯ ФОТО\DSC_06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42852"/>
            <a:ext cx="4607558" cy="31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8iU0aLER5S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3411140"/>
            <a:ext cx="4143404" cy="3107554"/>
          </a:xfrm>
          <a:prstGeom prst="rect">
            <a:avLst/>
          </a:prstGeom>
          <a:noFill/>
        </p:spPr>
      </p:pic>
      <p:pic>
        <p:nvPicPr>
          <p:cNvPr id="1027" name="Picture 3" descr="G:\B-iYtzMLrr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3143248"/>
            <a:ext cx="3000384" cy="3400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786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ТЕАТРАЛИЗАЦИЯ ФОТО\DSC_06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52"/>
            <a:ext cx="2243567" cy="314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ТЕАТРАЛИЗАЦИЯ ФОТО\DSC_06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14290"/>
            <a:ext cx="4643470" cy="3027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etsad1\Desktop\Раб.стол. стар\ФОТО\фото детского сада\104NIKON\DSCN10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357562"/>
            <a:ext cx="2411032" cy="3214710"/>
          </a:xfrm>
          <a:prstGeom prst="rect">
            <a:avLst/>
          </a:prstGeom>
          <a:noFill/>
        </p:spPr>
      </p:pic>
      <p:pic>
        <p:nvPicPr>
          <p:cNvPr id="6151" name="Picture 7" descr="C:\Users\detsad1\Desktop\Раб.стол. стар\ФОТО\фото детского сада\104NIKON\DSCN10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57290" y="3429000"/>
            <a:ext cx="2411033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9621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ТЕАТРАЛИЗАЦИЯ ФОТО\DSC_06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7644"/>
            <a:ext cx="2448680" cy="3435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G:\ТЕАТРАЛИЗАЦИЯ ФОТО\DSC_06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28604"/>
            <a:ext cx="5059634" cy="3295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театр Девочка и слон\DSC_03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3857628"/>
            <a:ext cx="3860198" cy="2571857"/>
          </a:xfrm>
          <a:prstGeom prst="rect">
            <a:avLst/>
          </a:prstGeom>
          <a:noFill/>
        </p:spPr>
      </p:pic>
      <p:pic>
        <p:nvPicPr>
          <p:cNvPr id="5" name="Рисунок 4" descr="IMGP127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34" y="3929066"/>
            <a:ext cx="3175762" cy="24302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361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x_1afbfe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357298"/>
            <a:ext cx="3429000" cy="4572000"/>
          </a:xfrm>
          <a:prstGeom prst="rect">
            <a:avLst/>
          </a:prstGeom>
          <a:noFill/>
        </p:spPr>
      </p:pic>
      <p:pic>
        <p:nvPicPr>
          <p:cNvPr id="3" name="Picture 2" descr="F:\ТЕАТРАЛИЗАЦИЯ ФОТО\DSCN04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214422"/>
            <a:ext cx="3143272" cy="2357454"/>
          </a:xfrm>
          <a:prstGeom prst="rect">
            <a:avLst/>
          </a:prstGeom>
          <a:noFill/>
        </p:spPr>
      </p:pic>
      <p:pic>
        <p:nvPicPr>
          <p:cNvPr id="5" name="Picture 3" descr="G:\фото\DSCN05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3714752"/>
            <a:ext cx="3143273" cy="23574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571480"/>
            <a:ext cx="386599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62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1\Desktop\Раб.стол. стар\Выпускные\DSC_17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340768"/>
            <a:ext cx="3428888" cy="514333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71670" y="285728"/>
            <a:ext cx="496937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Театрализованная деятельность </a:t>
            </a: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личность ребенка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ТЕАТРАЛИЗАЦИЯ ФОТО\DSCN04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00" y="1340768"/>
            <a:ext cx="3857502" cy="5143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42852"/>
            <a:ext cx="558608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Театрализованная деятельность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источником развития чувств</a:t>
            </a:r>
          </a:p>
        </p:txBody>
      </p:sp>
      <p:pic>
        <p:nvPicPr>
          <p:cNvPr id="2050" name="Picture 2" descr="G:\ТЕАТРАЛИЗАЦИЯ ФОТО\DSCN04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071810"/>
            <a:ext cx="2674671" cy="3566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ТЕАТРАЛИЗАЦИЯ ФОТО\DSCN04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071810"/>
            <a:ext cx="4398064" cy="3537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kOz_WJ4yz7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928670"/>
            <a:ext cx="3838620" cy="2736090"/>
          </a:xfrm>
          <a:prstGeom prst="rect">
            <a:avLst/>
          </a:prstGeom>
          <a:noFill/>
        </p:spPr>
      </p:pic>
      <p:pic>
        <p:nvPicPr>
          <p:cNvPr id="4" name="Picture 3" descr="G:\JFV8eMQNsPc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1000108"/>
            <a:ext cx="371477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46" y="548680"/>
            <a:ext cx="673004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Театрализованная деятельность </a:t>
            </a:r>
            <a:endParaRPr lang="ru-RU" sz="2800" b="1" dirty="0" smtClean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помогает решать педагогические </a:t>
            </a:r>
            <a:r>
              <a:rPr lang="ru-RU" sz="28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pic>
        <p:nvPicPr>
          <p:cNvPr id="3074" name="Picture 2" descr="F:\фото\DSC000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4" y="1790819"/>
            <a:ext cx="4355658" cy="3287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847821" cy="367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030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42852"/>
            <a:ext cx="485778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адачи 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театрализованной деятельности.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1214422"/>
            <a:ext cx="7929618" cy="5170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расширяются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углубляются знания детей об окружающем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мире;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развиваются психические процессы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формируется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способность ориентироваться в пространстве,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активизируется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совершенствуется речь;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совершенствуется моторика;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эмоционально-волевая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сфера;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коррекция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поведения;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коллективизма;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стимулируется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творческой самостоятельности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развивается 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интерес к сценическому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искусству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воспитывает нравственно-этические качества. </a:t>
            </a:r>
          </a:p>
        </p:txBody>
      </p:sp>
    </p:spTree>
    <p:extLst>
      <p:ext uri="{BB962C8B-B14F-4D97-AF65-F5344CB8AC3E}">
        <p14:creationId xmlns="" xmlns:p14="http://schemas.microsoft.com/office/powerpoint/2010/main" val="269832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521497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Практический материал </a:t>
            </a:r>
            <a:endParaRPr lang="ru-RU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театрализованных игр </a:t>
            </a:r>
          </a:p>
        </p:txBody>
      </p:sp>
      <p:pic>
        <p:nvPicPr>
          <p:cNvPr id="4098" name="Picture 2" descr="F:\фото\DSCN11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4375786" cy="3281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ТЕАТРАЛИЗАЦИЯ ФОТО\DSCN04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611688" cy="3458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663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35824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Воспитательное значение театрализованных игр </a:t>
            </a:r>
          </a:p>
        </p:txBody>
      </p:sp>
      <p:pic>
        <p:nvPicPr>
          <p:cNvPr id="5123" name="Picture 3" descr="G:\ТЕАТРАЛИЗАЦИЯ ФОТО\DSCN04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163346"/>
            <a:ext cx="4508785" cy="3381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z_b59efae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3214686"/>
            <a:ext cx="4572032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5028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ТЕАТРАЛИЗАЦИЯ ФОТО\DSC_05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2514090" cy="3575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ТЕАТРАЛИЗАЦИЯ ФОТО\DSC_05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85728"/>
            <a:ext cx="5223468" cy="3503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SC003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1538" y="3286124"/>
            <a:ext cx="2521990" cy="3362652"/>
          </a:xfrm>
          <a:prstGeom prst="rect">
            <a:avLst/>
          </a:prstGeom>
        </p:spPr>
      </p:pic>
      <p:pic>
        <p:nvPicPr>
          <p:cNvPr id="8" name="Рисунок 7" descr="DSC0033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857884" y="3286124"/>
            <a:ext cx="2496668" cy="3328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988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ТЕАТРАЛИЗАЦИЯ ФОТО\DSC_05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2852636" cy="4143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ТЕАТРАЛИЗАЦИЯ ФОТО\DSC_059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14290"/>
            <a:ext cx="4728744" cy="3152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ТЕАТРАЛИЗАЦИЯ ФОТО\DSCN047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429000"/>
            <a:ext cx="4159108" cy="3119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8683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419</TotalTime>
  <Words>105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detsad1</dc:creator>
  <cp:lastModifiedBy>detsad1</cp:lastModifiedBy>
  <cp:revision>60</cp:revision>
  <dcterms:created xsi:type="dcterms:W3CDTF">2013-12-18T15:19:16Z</dcterms:created>
  <dcterms:modified xsi:type="dcterms:W3CDTF">2014-03-26T06:49:15Z</dcterms:modified>
</cp:coreProperties>
</file>