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64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2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A218-6961-4EB7-9167-21F77FA36944}" type="datetimeFigureOut">
              <a:rPr lang="ru-RU" smtClean="0"/>
              <a:pPr/>
              <a:t>18.04.15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241C-F685-46A7-9E18-F99095A8D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671517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 дорожного движения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Выполнила воспитатель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ГБДОУ №5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Невского района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Санкт-Петербурга</a:t>
            </a:r>
          </a:p>
          <a:p>
            <a:pPr algn="ctr"/>
            <a:r>
              <a:rPr lang="ru-RU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Хаустова Анастасия Константиновна</a:t>
            </a:r>
          </a:p>
          <a:p>
            <a:pPr algn="ctr"/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556792"/>
            <a:ext cx="3694010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797152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ВЕРНО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124744"/>
            <a:ext cx="3872430" cy="3168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4581128"/>
            <a:ext cx="2959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НЕВЕРНО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У большого перекрестка</a:t>
            </a:r>
          </a:p>
          <a:p>
            <a:r>
              <a:rPr lang="ru-RU" sz="2000" b="1" dirty="0" smtClean="0"/>
              <a:t>Подмигнул мне светофор.</a:t>
            </a:r>
          </a:p>
          <a:p>
            <a:r>
              <a:rPr lang="ru-RU" sz="2000" b="1" dirty="0" smtClean="0"/>
              <a:t>И решил я очень просто</a:t>
            </a:r>
          </a:p>
          <a:p>
            <a:r>
              <a:rPr lang="ru-RU" sz="2000" b="1" dirty="0" smtClean="0"/>
              <a:t>С ним затеять разговор.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"Побежим со мной вприпрыжку?" - </a:t>
            </a:r>
          </a:p>
          <a:p>
            <a:r>
              <a:rPr lang="ru-RU" sz="2000" b="1" dirty="0" smtClean="0"/>
              <a:t>Я сказал. А он в ответ</a:t>
            </a:r>
          </a:p>
          <a:p>
            <a:r>
              <a:rPr lang="ru-RU" sz="2000" b="1" dirty="0" smtClean="0"/>
              <a:t>Зажигает ярко красный</a:t>
            </a:r>
          </a:p>
          <a:p>
            <a:r>
              <a:rPr lang="ru-RU" sz="2000" b="1" dirty="0" smtClean="0"/>
              <a:t>Запрещающий всё цвет.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Подмигнув мне желтым цветом,</a:t>
            </a:r>
          </a:p>
          <a:p>
            <a:r>
              <a:rPr lang="ru-RU" sz="2000" b="1" dirty="0" smtClean="0"/>
              <a:t>Быть внимательным велел.</a:t>
            </a:r>
          </a:p>
          <a:p>
            <a:r>
              <a:rPr lang="ru-RU" sz="2000" b="1" dirty="0" smtClean="0"/>
              <a:t>"Помню, помню я про это!" - </a:t>
            </a:r>
          </a:p>
          <a:p>
            <a:r>
              <a:rPr lang="ru-RU" sz="2000" b="1" dirty="0" smtClean="0"/>
              <a:t>Я в ответ ему пропел.</a:t>
            </a:r>
          </a:p>
          <a:p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Вдруг зажегся цвет зеленый.</a:t>
            </a:r>
          </a:p>
          <a:p>
            <a:r>
              <a:rPr lang="ru-RU" sz="2000" b="1" dirty="0" smtClean="0"/>
              <a:t>Знаю я - пора идти!</a:t>
            </a:r>
          </a:p>
          <a:p>
            <a:r>
              <a:rPr lang="ru-RU" sz="2000" b="1" dirty="0" smtClean="0"/>
              <a:t>"До свидания, </a:t>
            </a:r>
            <a:r>
              <a:rPr lang="ru-RU" sz="2000" b="1" dirty="0" err="1" smtClean="0"/>
              <a:t>светофорчик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Всем - счастливого пу</a:t>
            </a:r>
            <a:r>
              <a:rPr lang="ru-RU" sz="2000" dirty="0" smtClean="0"/>
              <a:t>ти!"</a:t>
            </a:r>
          </a:p>
        </p:txBody>
      </p:sp>
      <p:pic>
        <p:nvPicPr>
          <p:cNvPr id="3" name="Picture 34" descr="0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88514"/>
            <a:ext cx="2714619" cy="603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000240"/>
            <a:ext cx="4929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Никогда не переходи улицу на красный свет светофора, даже если поблизости нет машин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желтый свет улицу переходить нельзя, в это время можно только приготовиться к переходу.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Переходить улицу можно только при зеленом свете светофора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714356"/>
            <a:ext cx="4059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Запомни: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Дорожная безопасност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2143140" cy="367395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81483">
            <a:off x="324590" y="1372387"/>
            <a:ext cx="3838322" cy="2557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6385">
            <a:off x="5013675" y="1489963"/>
            <a:ext cx="3847166" cy="2563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://cs625223.vk.me/v625223839/6bc4/ETcNxRFYgL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000504"/>
            <a:ext cx="4292204" cy="271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9001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будующие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инспекторы!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642910" y="1214422"/>
            <a:ext cx="7858125" cy="2286003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Ребята! Помните </a:t>
            </a:r>
            <a:r>
              <a:rPr lang="ru-RU" sz="2400" b="1" dirty="0">
                <a:solidFill>
                  <a:srgbClr val="7030A0"/>
                </a:solidFill>
              </a:rPr>
              <a:t>правила дорожного движения!!!</a:t>
            </a:r>
          </a:p>
        </p:txBody>
      </p:sp>
      <p:pic>
        <p:nvPicPr>
          <p:cNvPr id="3" name="Picture 22" descr="animated_3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86322"/>
            <a:ext cx="2423794" cy="19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3714752"/>
            <a:ext cx="8001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ткрытое занятие\картинки пдд\999275334.jpg"/>
          <p:cNvPicPr>
            <a:picLocks noChangeAspect="1" noChangeArrowheads="1"/>
          </p:cNvPicPr>
          <p:nvPr/>
        </p:nvPicPr>
        <p:blipFill>
          <a:blip r:embed="rId2"/>
          <a:srcRect l="1877" t="3809" r="2692" b="468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vnimanie deti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071678"/>
            <a:ext cx="5572164" cy="4035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Знаки всякие нужны, знаки всякие важны!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5500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Кто по улице идет,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Тот зовется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пешеход.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Кто в машине- пассажиры,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3200" dirty="0">
                <a:solidFill>
                  <a:srgbClr val="FF0000"/>
                </a:solidFill>
              </a:rPr>
              <a:t>водитель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их везет.</a:t>
            </a:r>
          </a:p>
        </p:txBody>
      </p:sp>
      <p:pic>
        <p:nvPicPr>
          <p:cNvPr id="5" name="Рисунок 4" descr="KIDS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00240"/>
            <a:ext cx="2857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4500570"/>
            <a:ext cx="59293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 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Пешеходу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надо знать,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Где ходить и где гулять,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/>
              <a:t> 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0000"/>
                </a:solidFill>
              </a:rPr>
              <a:t>водитель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должен ездить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Так, чтоб людям не мешать.</a:t>
            </a:r>
          </a:p>
        </p:txBody>
      </p:sp>
      <p:pic>
        <p:nvPicPr>
          <p:cNvPr id="7" name="Picture 16" descr="Tiredc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2327598" cy="186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3071810"/>
            <a:ext cx="59293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Кто подскажет им в пути,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Где проехать , где пройти?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Где </a:t>
            </a:r>
            <a:r>
              <a:rPr lang="ru-RU" sz="3200" dirty="0" smtClean="0">
                <a:solidFill>
                  <a:srgbClr val="FF3300"/>
                </a:solidFill>
              </a:rPr>
              <a:t>опасную дорогу 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Безопасно перейти?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Содержимое 3" descr="KIDS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-1"/>
            <a:ext cx="3571900" cy="3267693"/>
          </a:xfrm>
          <a:prstGeom prst="rect">
            <a:avLst/>
          </a:prstGeom>
        </p:spPr>
      </p:pic>
      <p:pic>
        <p:nvPicPr>
          <p:cNvPr id="4" name="Рисунок 5" descr="B_Fly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54" y="4500570"/>
            <a:ext cx="17145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9" descr="s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8624"/>
            <a:ext cx="2214550" cy="1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58016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64304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3571852"/>
            <a:ext cx="71438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91B01"/>
              </a:clrFrom>
              <a:clrTo>
                <a:srgbClr val="491B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-1981200"/>
            <a:ext cx="2536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мои документы\Мои рисунки\ПДД\Карточки ПДД\p0025_новый раз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13431" r="10355" b="30762"/>
          <a:stretch>
            <a:fillRect/>
          </a:stretch>
        </p:blipFill>
        <p:spPr bwMode="auto">
          <a:xfrm>
            <a:off x="357158" y="285728"/>
            <a:ext cx="1700212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786810" y="3571852"/>
            <a:ext cx="35719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15338" y="3571852"/>
            <a:ext cx="714380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35433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вал 29"/>
          <p:cNvSpPr/>
          <p:nvPr/>
        </p:nvSpPr>
        <p:spPr>
          <a:xfrm>
            <a:off x="7786710" y="214290"/>
            <a:ext cx="1000132" cy="9445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786710" y="2214554"/>
            <a:ext cx="1000132" cy="9445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86710" y="1214422"/>
            <a:ext cx="1000132" cy="9445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09838 L -0.0151 0.4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1.06979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5214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Нарисован где </a:t>
            </a:r>
            <a:r>
              <a:rPr lang="ru-RU" sz="3200" dirty="0">
                <a:solidFill>
                  <a:srgbClr val="FFC000"/>
                </a:solidFill>
              </a:rPr>
              <a:t>трамвай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Там его и поджидай,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Где</a:t>
            </a:r>
            <a:r>
              <a:rPr lang="ru-RU" sz="3200" dirty="0">
                <a:solidFill>
                  <a:srgbClr val="D9FA12"/>
                </a:solidFill>
              </a:rPr>
              <a:t> </a:t>
            </a:r>
            <a:r>
              <a:rPr lang="ru-RU" sz="3200" dirty="0">
                <a:solidFill>
                  <a:srgbClr val="FFC000"/>
                </a:solidFill>
              </a:rPr>
              <a:t>автобус</a:t>
            </a:r>
            <a:r>
              <a:rPr lang="ru-RU" sz="3200" dirty="0">
                <a:solidFill>
                  <a:srgbClr val="D9FA12"/>
                </a:solidFill>
              </a:rPr>
              <a:t>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нарисован,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Жди его и не зевай!</a:t>
            </a:r>
          </a:p>
        </p:txBody>
      </p:sp>
      <p:pic>
        <p:nvPicPr>
          <p:cNvPr id="3" name="Picture 2" descr="I:\5_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857232"/>
            <a:ext cx="1292206" cy="18349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3000372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Только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там где транспорт ждут,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Правильно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себя ведут: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дорогу не выходят,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По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дороге не бегут.</a:t>
            </a:r>
          </a:p>
        </p:txBody>
      </p:sp>
      <p:pic>
        <p:nvPicPr>
          <p:cNvPr id="5" name="Picture 3" descr="I:\5.17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214686"/>
            <a:ext cx="1446611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:\BUS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5500702"/>
            <a:ext cx="9715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6072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Пешеходам путь открыт-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знак об этом говорит.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А машинам въезд заказан,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То есть, стало быть, закрыт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00034" y="2786058"/>
            <a:ext cx="1643074" cy="17145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5357813"/>
            <a:ext cx="8858250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500570"/>
            <a:ext cx="71438" cy="85724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500298" y="3286124"/>
            <a:ext cx="1285868" cy="12144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500570"/>
            <a:ext cx="142875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 descr="I:\4.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928934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6314" y="4000504"/>
            <a:ext cx="71438" cy="13573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429256" y="3143248"/>
            <a:ext cx="1214437" cy="1285875"/>
          </a:xfrm>
          <a:prstGeom prst="cloud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357694"/>
            <a:ext cx="142875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" descr="I:\richma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9586" y="3143248"/>
            <a:ext cx="1357312" cy="2214563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6858000" y="1857375"/>
            <a:ext cx="2000250" cy="1214438"/>
          </a:xfrm>
          <a:prstGeom prst="cloudCallout">
            <a:avLst>
              <a:gd name="adj1" fmla="val 22704"/>
              <a:gd name="adj2" fmla="val 1037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Здесь безопасно!</a:t>
            </a:r>
          </a:p>
        </p:txBody>
      </p:sp>
    </p:spTree>
  </p:cSld>
  <p:clrMapOvr>
    <a:masterClrMapping/>
  </p:clrMapOvr>
  <p:transition xmlns:p14="http://schemas.microsoft.com/office/powerpoint/2010/main">
    <p:wheel spokes="2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1.06337 -0.004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99723 -0.0062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Дорожные знаки –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Ограждают проезжую часть.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Полезное дело делают: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Не дают пешеходам пропасть.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8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1392217" cy="2152102"/>
          </a:xfrm>
          <a:prstGeom prst="rect">
            <a:avLst/>
          </a:prstGeom>
          <a:noFill/>
        </p:spPr>
      </p:pic>
      <p:pic>
        <p:nvPicPr>
          <p:cNvPr id="4" name="Picture 5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66"/>
            <a:ext cx="2857520" cy="2236783"/>
          </a:xfrm>
          <a:prstGeom prst="rect">
            <a:avLst/>
          </a:prstGeom>
          <a:noFill/>
        </p:spPr>
      </p:pic>
      <p:pic>
        <p:nvPicPr>
          <p:cNvPr id="5" name="Picture 6" descr="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98320"/>
            <a:ext cx="3143272" cy="3816806"/>
          </a:xfrm>
          <a:prstGeom prst="rect">
            <a:avLst/>
          </a:prstGeom>
          <a:noFill/>
        </p:spPr>
      </p:pic>
      <p:pic>
        <p:nvPicPr>
          <p:cNvPr id="6" name="Picture 7" descr="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759395"/>
            <a:ext cx="3614734" cy="393033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7"/>
            <a:ext cx="84296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 скажите, а кто стоит  рядом с правильным светофором?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3071810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4872343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3071810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20" y="4714884"/>
            <a:ext cx="1137634" cy="198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7224" y="314324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57224" y="378619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24" y="4500570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3504" y="3214686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3504" y="385762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3504" y="4500570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28926" y="5000636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28926" y="5643578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28926" y="6286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15272" y="4857760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15272" y="550070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5272" y="6143644"/>
            <a:ext cx="571504" cy="571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572140"/>
            <a:ext cx="1095389" cy="10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86124"/>
            <a:ext cx="1400650" cy="12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8576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681678"/>
            <a:ext cx="1176323" cy="11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4" name="Управляющая кнопка: далее 23">
            <a:hlinkClick r:id="rId6" action="ppaction://hlinksldjump" highlightClick="1"/>
          </p:cNvPr>
          <p:cNvSpPr/>
          <p:nvPr/>
        </p:nvSpPr>
        <p:spPr>
          <a:xfrm>
            <a:off x="857224" y="5000636"/>
            <a:ext cx="470912" cy="399474"/>
          </a:xfrm>
          <a:prstGeom prst="actionButtonForwardNext">
            <a:avLst/>
          </a:prstGeom>
          <a:ln w="349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6" name="Управляющая кнопка: назад 25">
            <a:hlinkClick r:id="rId6" action="ppaction://hlinksldjump" highlightClick="1"/>
          </p:cNvPr>
          <p:cNvSpPr/>
          <p:nvPr/>
        </p:nvSpPr>
        <p:spPr>
          <a:xfrm>
            <a:off x="8572528" y="6357958"/>
            <a:ext cx="428628" cy="3280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2143108" y="6429396"/>
            <a:ext cx="428628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8" name="Управляющая кнопка: далее 27">
            <a:hlinkClick r:id="rId6" action="ppaction://hlinksldjump" highlightClick="1"/>
          </p:cNvPr>
          <p:cNvSpPr/>
          <p:nvPr/>
        </p:nvSpPr>
        <p:spPr>
          <a:xfrm>
            <a:off x="5214942" y="5072074"/>
            <a:ext cx="50006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226</Words>
  <Application>Microsoft Macintosh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Konstantin Zavyalov</cp:lastModifiedBy>
  <cp:revision>16</cp:revision>
  <cp:lastPrinted>2015-04-18T13:57:29Z</cp:lastPrinted>
  <dcterms:created xsi:type="dcterms:W3CDTF">2015-04-15T04:33:15Z</dcterms:created>
  <dcterms:modified xsi:type="dcterms:W3CDTF">2015-04-18T13:57:48Z</dcterms:modified>
</cp:coreProperties>
</file>