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4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AD76-DC8D-4842-A511-362AFEB28832}" type="datetimeFigureOut">
              <a:rPr lang="ru-RU" smtClean="0"/>
              <a:t>19.11.2009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52D3-136E-42BB-AC23-D4A408A04A0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AD76-DC8D-4842-A511-362AFEB28832}" type="datetimeFigureOut">
              <a:rPr lang="ru-RU" smtClean="0"/>
              <a:t>19.11.2009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52D3-136E-42BB-AC23-D4A408A04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AD76-DC8D-4842-A511-362AFEB28832}" type="datetimeFigureOut">
              <a:rPr lang="ru-RU" smtClean="0"/>
              <a:t>19.11.2009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52D3-136E-42BB-AC23-D4A408A04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AD76-DC8D-4842-A511-362AFEB28832}" type="datetimeFigureOut">
              <a:rPr lang="ru-RU" smtClean="0"/>
              <a:t>19.11.2009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52D3-136E-42BB-AC23-D4A408A04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AD76-DC8D-4842-A511-362AFEB28832}" type="datetimeFigureOut">
              <a:rPr lang="ru-RU" smtClean="0"/>
              <a:t>19.11.2009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52D3-136E-42BB-AC23-D4A408A04A0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AD76-DC8D-4842-A511-362AFEB28832}" type="datetimeFigureOut">
              <a:rPr lang="ru-RU" smtClean="0"/>
              <a:t>19.11.2009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52D3-136E-42BB-AC23-D4A408A04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AD76-DC8D-4842-A511-362AFEB28832}" type="datetimeFigureOut">
              <a:rPr lang="ru-RU" smtClean="0"/>
              <a:t>19.11.2009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52D3-136E-42BB-AC23-D4A408A04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AD76-DC8D-4842-A511-362AFEB28832}" type="datetimeFigureOut">
              <a:rPr lang="ru-RU" smtClean="0"/>
              <a:t>19.11.2009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52D3-136E-42BB-AC23-D4A408A04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AD76-DC8D-4842-A511-362AFEB28832}" type="datetimeFigureOut">
              <a:rPr lang="ru-RU" smtClean="0"/>
              <a:t>19.11.2009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52D3-136E-42BB-AC23-D4A408A04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AD76-DC8D-4842-A511-362AFEB28832}" type="datetimeFigureOut">
              <a:rPr lang="ru-RU" smtClean="0"/>
              <a:t>19.11.2009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52D3-136E-42BB-AC23-D4A408A04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AD76-DC8D-4842-A511-362AFEB28832}" type="datetimeFigureOut">
              <a:rPr lang="ru-RU" smtClean="0"/>
              <a:t>19.11.2009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DB52D3-136E-42BB-AC23-D4A408A04A0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BFAD76-DC8D-4842-A511-362AFEB28832}" type="datetimeFigureOut">
              <a:rPr lang="ru-RU" smtClean="0"/>
              <a:t>19.11.2009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DB52D3-136E-42BB-AC23-D4A408A04A0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785794"/>
            <a:ext cx="7643866" cy="492922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Изложение по вопросам</a:t>
            </a:r>
            <a:b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класс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5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5357850" cy="5857916"/>
          </a:xfrm>
        </p:spPr>
        <p:txBody>
          <a:bodyPr>
            <a:normAutofit fontScale="90000"/>
          </a:bodyPr>
          <a:lstStyle/>
          <a:p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за зверь со мной играет? -</a:t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 мычит, не ржёт, не лает,</a:t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Нападает на клубки,</a:t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Прячет в лапах коготки.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pic>
        <p:nvPicPr>
          <p:cNvPr id="1027" name="Picture 3" descr="D:\Документы\школа\Мои рисунки\любимые заставки\кошки\к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643570" y="2468563"/>
            <a:ext cx="3500431" cy="438943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43042" y="5357826"/>
            <a:ext cx="327493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Кошка</a:t>
            </a:r>
            <a:endParaRPr lang="ru-RU" sz="8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9" name="Picture 5" descr="D:\Документы\школа\Мои рисунки\любимые заставки\кошки\к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876800" cy="5715040"/>
          </a:xfrm>
          <a:prstGeom prst="rect">
            <a:avLst/>
          </a:prstGeom>
          <a:noFill/>
        </p:spPr>
      </p:pic>
      <p:pic>
        <p:nvPicPr>
          <p:cNvPr id="1030" name="Picture 6" descr="D:\Документы\школа\Мои рисунки\любимые заставки\кошки\к5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14290"/>
            <a:ext cx="7315200" cy="5653110"/>
          </a:xfrm>
          <a:prstGeom prst="rect">
            <a:avLst/>
          </a:prstGeom>
          <a:noFill/>
        </p:spPr>
      </p:pic>
      <p:pic>
        <p:nvPicPr>
          <p:cNvPr id="1031" name="Picture 7" descr="D:\Документы\школа\Мои рисунки\любимые заставки\кошки\к5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524000" y="-214338"/>
            <a:ext cx="12192000" cy="8520138"/>
          </a:xfrm>
          <a:prstGeom prst="rect">
            <a:avLst/>
          </a:prstGeom>
          <a:noFill/>
        </p:spPr>
      </p:pic>
      <p:pic>
        <p:nvPicPr>
          <p:cNvPr id="1032" name="Picture 8" descr="D:\Документы\школа\Мои рисунки\любимые заставки\кошки\к5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59200" y="857232"/>
            <a:ext cx="5384800" cy="4857784"/>
          </a:xfrm>
          <a:prstGeom prst="rect">
            <a:avLst/>
          </a:prstGeom>
          <a:noFill/>
        </p:spPr>
      </p:pic>
      <p:pic>
        <p:nvPicPr>
          <p:cNvPr id="1033" name="Picture 9" descr="D:\Документы\школа\Мои рисунки\любимые заставки\кошки\к5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24" y="0"/>
            <a:ext cx="6429420" cy="6357958"/>
          </a:xfrm>
          <a:prstGeom prst="rect">
            <a:avLst/>
          </a:prstGeom>
          <a:noFill/>
        </p:spPr>
      </p:pic>
      <p:pic>
        <p:nvPicPr>
          <p:cNvPr id="1034" name="Picture 10" descr="D:\Документы\школа\Мои рисунки\любимые заставки\кошки\к5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24" y="428604"/>
            <a:ext cx="6596062" cy="5343552"/>
          </a:xfrm>
          <a:prstGeom prst="rect">
            <a:avLst/>
          </a:prstGeom>
          <a:noFill/>
        </p:spPr>
      </p:pic>
      <p:pic>
        <p:nvPicPr>
          <p:cNvPr id="1035" name="Picture 11" descr="D:\Документы\школа\Мои рисунки\любимые заставки\кошки\к6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14678" y="1142985"/>
            <a:ext cx="5705504" cy="5715015"/>
          </a:xfrm>
          <a:prstGeom prst="rect">
            <a:avLst/>
          </a:prstGeom>
          <a:noFill/>
        </p:spPr>
      </p:pic>
      <p:pic>
        <p:nvPicPr>
          <p:cNvPr id="1036" name="Picture 12" descr="D:\Документы\школа\Мои рисунки\любимые заставки\кошки\к62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57356" y="0"/>
            <a:ext cx="5976966" cy="4886325"/>
          </a:xfrm>
          <a:prstGeom prst="rect">
            <a:avLst/>
          </a:prstGeom>
          <a:noFill/>
        </p:spPr>
      </p:pic>
      <p:pic>
        <p:nvPicPr>
          <p:cNvPr id="1037" name="Picture 13" descr="D:\Документы\школа\Мои рисунки\любимые заставки\кошки\к65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4348" y="285728"/>
            <a:ext cx="5205439" cy="6357958"/>
          </a:xfrm>
          <a:prstGeom prst="rect">
            <a:avLst/>
          </a:prstGeom>
          <a:noFill/>
        </p:spPr>
      </p:pic>
      <p:pic>
        <p:nvPicPr>
          <p:cNvPr id="1038" name="Picture 14" descr="D:\Документы\школа\Мои рисунки\любимые заставки\кошки\к70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2910" y="0"/>
            <a:ext cx="6908800" cy="5207022"/>
          </a:xfrm>
          <a:prstGeom prst="rect">
            <a:avLst/>
          </a:prstGeom>
          <a:noFill/>
        </p:spPr>
      </p:pic>
      <p:pic>
        <p:nvPicPr>
          <p:cNvPr id="1039" name="Picture 15" descr="D:\Документы\школа\Мои рисунки\любимые заставки\кошки\к7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00232" y="0"/>
            <a:ext cx="5896003" cy="6643710"/>
          </a:xfrm>
          <a:prstGeom prst="rect">
            <a:avLst/>
          </a:prstGeom>
          <a:noFill/>
        </p:spPr>
      </p:pic>
      <p:pic>
        <p:nvPicPr>
          <p:cNvPr id="1040" name="Picture 16" descr="D:\Документы\школа\Мои рисунки\любимые заставки\кошки\к72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57290" y="1714488"/>
            <a:ext cx="5786463" cy="5286412"/>
          </a:xfrm>
          <a:prstGeom prst="rect">
            <a:avLst/>
          </a:prstGeom>
          <a:noFill/>
        </p:spPr>
      </p:pic>
      <p:pic>
        <p:nvPicPr>
          <p:cNvPr id="1041" name="Picture 17" descr="D:\Документы\школа\Мои рисунки\любимые заставки\кошки\к74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643042" y="-214338"/>
            <a:ext cx="6477000" cy="6858000"/>
          </a:xfrm>
          <a:prstGeom prst="rect">
            <a:avLst/>
          </a:prstGeom>
          <a:noFill/>
        </p:spPr>
      </p:pic>
      <p:pic>
        <p:nvPicPr>
          <p:cNvPr id="1042" name="Picture 18" descr="D:\Документы\школа\Мои рисунки\любимые заставки\кошки\к78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-357222" y="0"/>
            <a:ext cx="9501222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3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3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3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3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3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3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3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0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3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40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3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70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3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3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30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3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60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3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90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3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642918"/>
            <a:ext cx="9001156" cy="82153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600" b="1" dirty="0" smtClean="0"/>
              <a:t> </a:t>
            </a: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4900" b="1" dirty="0" smtClean="0"/>
              <a:t>У </a:t>
            </a:r>
            <a:r>
              <a:rPr lang="ru-RU" sz="4900" b="1" dirty="0" smtClean="0"/>
              <a:t>кошки шесть котят. Они живут на печке. Слепые котята пищат, плачут, ищут мать. Мать кормит их своим молоком.</a:t>
            </a:r>
            <a:br>
              <a:rPr lang="ru-RU" sz="4900" b="1" dirty="0" smtClean="0"/>
            </a:br>
            <a:r>
              <a:rPr lang="ru-RU" sz="4900" b="1" dirty="0" smtClean="0"/>
              <a:t>    Скоро глаза у котят откроются. Малыши подрастут. Мать научит их ловить мышей.</a:t>
            </a:r>
            <a:br>
              <a:rPr lang="ru-RU" sz="4900" b="1" dirty="0" smtClean="0"/>
            </a:br>
            <a:r>
              <a:rPr lang="ru-RU" sz="4900" b="1" dirty="0" smtClean="0"/>
              <a:t>     Они сами будут находить себе пищу.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400" dirty="0" smtClean="0"/>
              <a:t> 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 </a:t>
            </a:r>
            <a:endParaRPr lang="ru-RU" sz="44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214290"/>
            <a:ext cx="842965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надо вначале сказать о котятах?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1785926"/>
            <a:ext cx="7643866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ведут себя слепые котята?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643314"/>
            <a:ext cx="8483797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Чему научит котят мать?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4857760"/>
            <a:ext cx="9001188" cy="37856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будут жить котята без матери?</a:t>
            </a:r>
          </a:p>
          <a:p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</a:p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642918"/>
            <a:ext cx="9001156" cy="82153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600" b="1" dirty="0" smtClean="0"/>
              <a:t> </a:t>
            </a: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4900" b="1" dirty="0" smtClean="0"/>
              <a:t>У кошки </a:t>
            </a:r>
            <a:r>
              <a:rPr lang="ru-RU" sz="4900" b="1" dirty="0" smtClean="0"/>
              <a:t>шесть котят. Они живут на печке. Слепые котята пищат, плачут, ищут мать. Мать кормит их своим молоком.</a:t>
            </a:r>
            <a:br>
              <a:rPr lang="ru-RU" sz="4900" b="1" dirty="0" smtClean="0"/>
            </a:br>
            <a:r>
              <a:rPr lang="ru-RU" sz="4900" b="1" dirty="0" smtClean="0"/>
              <a:t>    Скоро глаза у котят откроются. Малыши подрастут. Мать научит их ловить мышей.</a:t>
            </a:r>
            <a:br>
              <a:rPr lang="ru-RU" sz="4900" b="1" dirty="0" smtClean="0"/>
            </a:br>
            <a:r>
              <a:rPr lang="ru-RU" sz="4900" b="1" dirty="0" smtClean="0"/>
              <a:t>     Они сами будут находить себе пищу.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400" dirty="0" smtClean="0"/>
              <a:t> 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 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785794"/>
            <a:ext cx="76438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У кошки шесть котят. Они живут на печке. Слепые котята пищат, плачут, ищут мать. Мать кормит их своим молоком.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000108"/>
            <a:ext cx="778674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Скоро глаза у котят откроются. Малыши подрастут. Мать научит их ловить мышей.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214422"/>
            <a:ext cx="72152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Они сами будут находить себе пищу.</a:t>
            </a: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6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6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>
                <a:solidFill>
                  <a:srgbClr val="FF0000"/>
                </a:solidFill>
              </a:rPr>
              <a:t>Желаю хорошо написать изложение!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D:\Документы\школа\Мои рисунки\любимые заставки\кошки\к1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928802"/>
            <a:ext cx="8001056" cy="47149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 advClick="0" advTm="1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E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76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Изложение по вопросам 2 класс</vt:lpstr>
      <vt:lpstr>                             Что за зверь со мной играет? - Не мычит, не ржёт, не лает, Нападает на клубки, Прячет в лапах коготки.  </vt:lpstr>
      <vt:lpstr>              У кошки шесть котят. Они живут на печке. Слепые котята пищат, плачут, ищут мать. Мать кормит их своим молоком.     Скоро глаза у котят откроются. Малыши подрастут. Мать научит их ловить мышей.      Они сами будут находить себе пищу.      </vt:lpstr>
      <vt:lpstr>Слайд 4</vt:lpstr>
      <vt:lpstr>              У кошки шесть котят. Они живут на печке. Слепые котята пищат, плачут, ищут мать. Мать кормит их своим молоком.     Скоро глаза у котят откроются. Малыши подрастут. Мать научит их ловить мышей.      Они сами будут находить себе пищу.      </vt:lpstr>
      <vt:lpstr> Желаю хорошо написать изложение!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 по вопросам 2 класс</dc:title>
  <dc:creator>Admin</dc:creator>
  <cp:lastModifiedBy>Admin</cp:lastModifiedBy>
  <cp:revision>9</cp:revision>
  <dcterms:created xsi:type="dcterms:W3CDTF">2009-11-19T02:32:15Z</dcterms:created>
  <dcterms:modified xsi:type="dcterms:W3CDTF">2009-11-19T03:23:48Z</dcterms:modified>
</cp:coreProperties>
</file>