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5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4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5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9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2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2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5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2F7F-6DFA-41DC-B810-5C7EA078B681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AEF7-8F04-43B2-8914-C088F16CF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2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2183904" cy="1596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74513"/>
            <a:ext cx="2376265" cy="1593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12078"/>
            <a:ext cx="2540201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77708"/>
            <a:ext cx="2304256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37822"/>
            <a:ext cx="2376265" cy="178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66504"/>
            <a:ext cx="2540201" cy="18529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78841"/>
            <a:ext cx="2113342" cy="15866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34" y="4881964"/>
            <a:ext cx="2348912" cy="14993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7" y="4881963"/>
            <a:ext cx="2360182" cy="14993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24684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 болота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245539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полдень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69816" y="24684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тихий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33" y="451467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4532661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нежно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027444" y="4509509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шелестят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23280" y="6412686"/>
            <a:ext cx="13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 пригорке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147714" y="6412686"/>
            <a:ext cx="124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журавлиха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16215" y="6381328"/>
            <a:ext cx="192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бучает журавлят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79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230128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2657"/>
            <a:ext cx="2376264" cy="144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8"/>
            <a:ext cx="2112422" cy="1440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5"/>
            <a:ext cx="2337594" cy="1440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2368252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22" y="2132856"/>
            <a:ext cx="2139484" cy="1440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389" y="1733089"/>
            <a:ext cx="221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асстояния большие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1707744"/>
            <a:ext cx="2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рудный путь для журавлят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31719" y="175722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первый раз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59064" y="355624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края чужие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98066" y="3572887"/>
            <a:ext cx="126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</a:t>
            </a:r>
            <a:r>
              <a:rPr lang="ru-RU" dirty="0" smtClean="0"/>
              <a:t>уравлята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39" y="3573016"/>
            <a:ext cx="94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полетят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25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2014-10-26T14:24:13Z</dcterms:created>
  <dcterms:modified xsi:type="dcterms:W3CDTF">2014-10-26T15:12:47Z</dcterms:modified>
</cp:coreProperties>
</file>