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1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3681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57200"/>
            <a:ext cx="80772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i="1" dirty="0" smtClean="0">
                <a:solidFill>
                  <a:schemeClr val="accent5">
                    <a:lumMod val="75000"/>
                  </a:schemeClr>
                </a:solidFill>
              </a:rPr>
              <a:t>Мы помним </a:t>
            </a:r>
          </a:p>
          <a:p>
            <a:r>
              <a:rPr lang="ru-RU" sz="9600" i="1" dirty="0" smtClean="0">
                <a:solidFill>
                  <a:schemeClr val="accent5">
                    <a:lumMod val="75000"/>
                  </a:schemeClr>
                </a:solidFill>
              </a:rPr>
              <a:t>    и гордимся 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  <a:p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Выполнила: учитель начальных классов МОУ «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Дальнинская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СОШ»  Азарова Наталья Игоревна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9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368151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хочу рассказать о своём прадедушке.</a:t>
            </a:r>
          </a:p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воспоминаний моей бабушки. Её отец когда был на войне, он находился рядом с деревней, где проживали его родственники, но с военной части нельзя было отлучаться, был строгий режим. Прадедушка смотрел на деревню со слезами.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3681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1000"/>
            <a:ext cx="8964488" cy="35814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Ветеран   ВОВ</a:t>
            </a:r>
            <a:endParaRPr lang="ru-RU" sz="9600" dirty="0"/>
          </a:p>
        </p:txBody>
      </p:sp>
      <p:pic>
        <p:nvPicPr>
          <p:cNvPr id="5" name="Рисунок 4" descr="H:\PART_1424939883079861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90800"/>
            <a:ext cx="3086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4800" y="1828800"/>
            <a:ext cx="6064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/>
              <a:t>Михайлюков</a:t>
            </a:r>
            <a:r>
              <a:rPr lang="ru-RU" sz="4000" b="1" i="1" dirty="0" smtClean="0"/>
              <a:t> Дмитрий Матвеевич</a:t>
            </a:r>
            <a:r>
              <a:rPr lang="ru-RU" b="1" i="1" dirty="0" smtClean="0"/>
              <a:t> 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31242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Год рождения</a:t>
            </a:r>
            <a:r>
              <a:rPr lang="ru-RU" sz="2800" dirty="0" smtClean="0"/>
              <a:t>: _25_._10_.1914 г.</a:t>
            </a:r>
            <a:br>
              <a:rPr lang="ru-RU" sz="2800" dirty="0" smtClean="0"/>
            </a:br>
            <a:r>
              <a:rPr lang="ru-RU" sz="2800" b="1" i="1" dirty="0" smtClean="0"/>
              <a:t>место рождения</a:t>
            </a:r>
            <a:r>
              <a:rPr lang="ru-RU" sz="2800" dirty="0" smtClean="0"/>
              <a:t>: Курская обл., </a:t>
            </a:r>
            <a:r>
              <a:rPr lang="ru-RU" sz="2800" dirty="0" err="1" smtClean="0"/>
              <a:t>Прохоровский</a:t>
            </a:r>
            <a:r>
              <a:rPr lang="ru-RU" sz="2800" dirty="0" smtClean="0"/>
              <a:t> р-н, с. </a:t>
            </a:r>
            <a:r>
              <a:rPr lang="ru-RU" sz="2800" dirty="0" err="1" smtClean="0"/>
              <a:t>Сеймищи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368151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 fontScale="92500"/>
          </a:bodyPr>
          <a:lstStyle/>
          <a:p>
            <a:r>
              <a:rPr lang="ru-RU" sz="5400" b="1" i="1" dirty="0" smtClean="0"/>
              <a:t>Звание</a:t>
            </a:r>
            <a:r>
              <a:rPr lang="ru-RU" sz="5400" dirty="0" smtClean="0"/>
              <a:t>: </a:t>
            </a:r>
            <a:r>
              <a:rPr lang="ru-RU" sz="5400" dirty="0" err="1" smtClean="0"/>
              <a:t>гв</a:t>
            </a:r>
            <a:r>
              <a:rPr lang="ru-RU" sz="5400" dirty="0" smtClean="0"/>
              <a:t>. старшина </a:t>
            </a:r>
            <a:br>
              <a:rPr lang="ru-RU" sz="5400" dirty="0" smtClean="0"/>
            </a:br>
            <a:r>
              <a:rPr lang="ru-RU" sz="5400" dirty="0" smtClean="0"/>
              <a:t>в РККА с 02.1942 года</a:t>
            </a:r>
          </a:p>
          <a:p>
            <a:r>
              <a:rPr lang="ru-RU" sz="5400" b="1" i="1" dirty="0" smtClean="0"/>
              <a:t>Место призыва</a:t>
            </a:r>
            <a:r>
              <a:rPr lang="ru-RU" sz="5400" dirty="0" smtClean="0"/>
              <a:t>: </a:t>
            </a:r>
            <a:r>
              <a:rPr lang="ru-RU" sz="5400" dirty="0" err="1" smtClean="0"/>
              <a:t>Нижнеудинский</a:t>
            </a:r>
            <a:r>
              <a:rPr lang="ru-RU" sz="5400" dirty="0" smtClean="0"/>
              <a:t> РВК, Иркутская обл., </a:t>
            </a:r>
            <a:r>
              <a:rPr lang="ru-RU" sz="5400" dirty="0" err="1" smtClean="0"/>
              <a:t>Нижнеудинский</a:t>
            </a:r>
            <a:r>
              <a:rPr lang="ru-RU" sz="5400" dirty="0" smtClean="0"/>
              <a:t> р-н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aHR0cDovL3Byb3Bvd2VycG9pbnQucnUvd3AtY29udGVudC91cGxvYWRzLzIwMTMvMDMvUG9tbmltU2xpZGVNaW5pLmpwZw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0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 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640960" cy="328992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Медаль «За боевые заслуги»</a:t>
            </a: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123\Desktop\подвиг народа\award15-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352800"/>
            <a:ext cx="1904999" cy="27434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aHR0cDovL3Byb3Bvd2VycG9pbnQucnUvd3AtY29udGVudC91cGxvYWRzLzIwMTMvMDMvUG9tbmltU2xpZGVNaW5pLmpwZw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0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008111"/>
          </a:xfrm>
        </p:spPr>
        <p:txBody>
          <a:bodyPr>
            <a:normAutofit/>
          </a:bodyPr>
          <a:lstStyle/>
          <a:p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640960" cy="3289920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podvignaroda.ru/filter/filterimage?path=VS/215/033-0686196-7240%2b040-7249/00000591_1.jpg&amp;id=29435822&amp;id1=1414b83aba48524615f30ec6784f379e"/>
          <p:cNvPicPr/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185862" y="1147762"/>
            <a:ext cx="7577138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aHR0cDovL3Byb3Bvd2VycG9pbnQucnUvd3AtY29udGVudC91cGxvYWRzLzIwMTMvMDMvUG9tbmltU2xpZGVNaW5pLmpwZw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0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 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640960" cy="328992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Орден Отечественной войны II степени</a:t>
            </a:r>
            <a:r>
              <a:rPr lang="ru-RU" sz="4000" dirty="0" smtClean="0"/>
              <a:t>  </a:t>
            </a:r>
            <a:br>
              <a:rPr lang="ru-RU" sz="4000" dirty="0" smtClean="0"/>
            </a:br>
            <a:endParaRPr lang="ru-RU" sz="4000" dirty="0" smtClean="0"/>
          </a:p>
          <a:p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odvignaroda.mil.ru/img/awards/award9_2-s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814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81200" y="3962400"/>
            <a:ext cx="2057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№ наградного документа: 191 </a:t>
            </a:r>
            <a:br>
              <a:rPr lang="ru-RU" sz="2000" dirty="0" smtClean="0"/>
            </a:br>
            <a:r>
              <a:rPr lang="ru-RU" sz="2000" dirty="0" smtClean="0"/>
              <a:t>дата наградного документа: 23.12.1985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aHR0cDovL3Byb3Bvd2VycG9pbnQucnUvd3AtY29udGVudC91cGxvYWRzLzIwMTMvMDMvUG9tbmltU2xpZGVNaW5pLmpwZw=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3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64" y="980728"/>
            <a:ext cx="3310136" cy="2619723"/>
          </a:xfrm>
        </p:spPr>
        <p:txBody>
          <a:bodyPr>
            <a:noAutofit/>
          </a:bodyPr>
          <a:lstStyle/>
          <a:p>
            <a:pPr algn="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podvignaroda.ru/filter/filterimage?path=VS/215/033-0686196-7240%2b040-7249/00000591.jpg&amp;id=29436005&amp;id1=2620ff4dad83e2d8d20e888e77ca5739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457450" y="1090612"/>
            <a:ext cx="592455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105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</vt:lpstr>
      <vt:lpstr>Слайд 2</vt:lpstr>
      <vt:lpstr>  </vt:lpstr>
      <vt:lpstr>Слайд 4</vt:lpstr>
      <vt:lpstr>    </vt:lpstr>
      <vt:lpstr>Слайд 6</vt:lpstr>
      <vt:lpstr>  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   ВОВ</dc:title>
  <dc:creator>123</dc:creator>
  <cp:lastModifiedBy>123</cp:lastModifiedBy>
  <cp:revision>24</cp:revision>
  <dcterms:created xsi:type="dcterms:W3CDTF">2015-04-04T11:39:41Z</dcterms:created>
  <dcterms:modified xsi:type="dcterms:W3CDTF">2015-04-24T01:21:00Z</dcterms:modified>
</cp:coreProperties>
</file>