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B23A-B8E4-4BBC-AF10-DFF2F3852AD9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83EA-38AC-44A4-9BFC-A1E18428D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#w=178&amp;h=250&amp;s=13386&amp;pic=http%3A%2F%2Fwww.rustoys.ru%2Ftoys%2Fimages%2Ff%2Ffinger_theater.jpg&amp;page=http%3A%2F%2Frustoys.ru%2Ftoys%2Fdescribe.html%3Fproductid%3D1205&amp;descr=%D0%92%D0%B5%D1%87%D0%BD%D0%B0%D1%8F+%D1%81%D0%BA%D0%B0%D0%B7%D0%BA%D0%B0.+%D0%9F%D0%B0%D0%BB%D1%8C%D1%87%D0%B8%D0%BA%D0%BE%D0%B2%D1%8B%D0%B9+%D1%82%D1%80%D0%B8%D0%BB%D0%BB%D0%B5%D1%80"/><Relationship Id="rId13" Type="http://schemas.openxmlformats.org/officeDocument/2006/relationships/image" Target="../media/image24.jpeg"/><Relationship Id="rId18" Type="http://schemas.openxmlformats.org/officeDocument/2006/relationships/hyperlink" Target="http://www.umnyedetki.ru/skazki/ris_skazki/repka6.jpg" TargetMode="External"/><Relationship Id="rId3" Type="http://schemas.openxmlformats.org/officeDocument/2006/relationships/image" Target="../media/image19.jpeg"/><Relationship Id="rId21" Type="http://schemas.openxmlformats.org/officeDocument/2006/relationships/image" Target="../media/image27.jpeg"/><Relationship Id="rId7" Type="http://schemas.openxmlformats.org/officeDocument/2006/relationships/image" Target="../media/image21.jpeg"/><Relationship Id="rId12" Type="http://schemas.openxmlformats.org/officeDocument/2006/relationships/hyperlink" Target="#w=246&amp;h=320&amp;s=35190&amp;pic=http%3A%2F%2Fwww.nanya.ru%2Fbeta%2Fi%2Farticles%2F4908c992036185edc3422725fd854aa41_1.jpg&amp;page=http%3A%2F%2Fwww.nanya.ru%2Fbeta%2Fquiz%2F341.html&amp;descr=%D0%92%D0%BE%D0%BB%D0%BA+%D0%B8+%D1%81%D0%B5%D0%BC%D0%B5%D1%80%D0%BE+%D0%BA%D0%BE%D0%B7%D0%BB%D1%8F%D1%82"/><Relationship Id="rId17" Type="http://schemas.openxmlformats.org/officeDocument/2006/relationships/image" Target="../media/image25.jpeg"/><Relationship Id="rId2" Type="http://schemas.openxmlformats.org/officeDocument/2006/relationships/hyperlink" Target="#w=200&amp;h=292&amp;s=17754&amp;pic=http%3A%2F%2Fmirknig.com%2Fuploads%2Fposts%2F2008-04%2F1209023486_930323671.jpg&amp;page=http%3A%2F%2Fmirknig.com%2Fknigi%2Fdeti%2F1181126931-detskaja-audio-skazka-chippolino.html&amp;descr=%D0%94%D0%95%D0%A2%D0%A1%D0%9A%D0%90%D0%AF+%D0%90%D0%A3%D0%94%D0%98%D0%9E+%D0%A1%D0%9A%D0%90%D0%97%D0%9A%D0%90+3+%D0%9F%D0%9E%D0%A0%D0%9E%D0%A1%D0%95%D0%9D%D0%9A%D0%90"/><Relationship Id="rId16" Type="http://schemas.openxmlformats.org/officeDocument/2006/relationships/hyperlink" Target="#w=168&amp;h=240&amp;s=13263&amp;pic=http%3A%2F%2Fbibliogid.ru%2Fimages%2Fdocs%2Fi_yarbusova_3.jpg&amp;page=http%3A%2F%2Fbibliogid.ru%2Fnews%2Fportret%2Fyarbusova&amp;descr=%D0%98%D0%BB.+%D0%A4.%D0%AF%D1%80%D0%B1%D1%83%D1%81%D0%BE%D0%B2%D0%BE%D0%B9+%D0%BA+%D1%81%D0%BA%D0%B0%D0%B7%D0%BA%D0%B5+%D0%9B%D0%B8%D1%81%D0%B0+%D0%B8+%D0%97%D0%B0%D1%8F%D1%86"/><Relationship Id="rId20" Type="http://schemas.openxmlformats.org/officeDocument/2006/relationships/hyperlink" Target="#w=500&amp;h=281&amp;s=18532&amp;pic=http%3A%2F%2Fwww.skazki-detstva.ru%2Fsites%2Fdefault%2Ffiles%2Fgallery_assist%2F1%2Fgallery_assist227%2Fprev%2F18.jpg&amp;page=http%3A%2F%2Fwww.skazki-detstva.ru%2Fnode%2F227%2F769&amp;descr=18"/><Relationship Id="rId1" Type="http://schemas.openxmlformats.org/officeDocument/2006/relationships/slideLayout" Target="../slideLayouts/slideLayout7.xml"/><Relationship Id="rId6" Type="http://schemas.openxmlformats.org/officeDocument/2006/relationships/hyperlink" Target="#w=200&amp;h=240&amp;s=50330&amp;pic=http%3A%2F%2Fknigomagia.ru%2Fpics%2Fteremok_skazhki_s_sjurprizhom.jpg&amp;page=http%3A%2F%2Fknigomagia.ru%2Fdetskaja_literatura%2Fskazhki%2Frusskie_narodnye%2Fteremok_skazhki_s_sjurprizhom.shtml&amp;descr=%D0%A2%D0%B5%D1%80%D0%B5%D0%BC%D0%BE%D0%BA%2F%D0%A1%D0%BA%D0%B0%D0%B7%D0%BA%D0%B8+%D1%81+%D1%81%D1%8E%D1%80%D0%BF%D1%80%D0%B8%D0%B7%D0%BE%D0%BC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5" Type="http://schemas.openxmlformats.org/officeDocument/2006/relationships/image" Target="../media/image15.jpeg"/><Relationship Id="rId10" Type="http://schemas.openxmlformats.org/officeDocument/2006/relationships/hyperlink" Target="http://planeta-l.ru/files/page/audio/spektakl/vini_puh1.jpg" TargetMode="External"/><Relationship Id="rId19" Type="http://schemas.openxmlformats.org/officeDocument/2006/relationships/image" Target="../media/image26.jpeg"/><Relationship Id="rId4" Type="http://schemas.openxmlformats.org/officeDocument/2006/relationships/hyperlink" Target="http://img.labirint.ru/images/books6/252272/big.jpg" TargetMode="External"/><Relationship Id="rId9" Type="http://schemas.openxmlformats.org/officeDocument/2006/relationships/image" Target="../media/image22.jpeg"/><Relationship Id="rId14" Type="http://schemas.openxmlformats.org/officeDocument/2006/relationships/hyperlink" Target="#w=250&amp;h=277&amp;s=45163&amp;pic=http%3A%2F%2Fhobbitaniya.ru%2Fperro%2Fkrshap%2Fkrshap13.jpg&amp;page=http%3A%2F%2Fhobbitaniya.ru%2Fperro%2Fperro5.php&amp;descr=%D0%A1%D0%BA%D0%B0%D0%B7%D0%BA%D0%B8+%D0%A8%D0%B0%D1%80%D0%BB%D1%8F+%D0%9F%D0%B5%D1%80%D1%80%D0%BE+-+%D0%9A%D1%80%D0%B0%D1%81%D0%BD%D0%B0%D1%8F+%D1%88%D0%B0%D0%BF%D0%BE%D1%87%D0%BA%D0%B0+%D0%A0%D0%B8%D1%81.+13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knigisosklada.ru/images/books/2490/medium/249097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w=290&amp;h=434&amp;s=23995&amp;pic=http%3A%2F%2Fextreme-life.info%2Fimages%2F501.jpg&amp;page=http%3A%2F%2Fextreme-life.info%2Fspeleologiya_novosti.html&amp;descr=%D0%9A%D0%B8%D0%BD%D0%B4%D0%B5%D1%80%D0%BB%D0%B8%D0%BD%D1%81%D0%BA%D0%B0%D1%8F+%D0%BF%D0%B5%D1%89%D0%B5%D1%80%D0%B0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#w=900&amp;h=654&amp;s=232746&amp;pic=http%3A%2F%2Ftodase.kz%2Fhumor%2Ffiles%2F2010%2F09%2F07300000.jpg&amp;page=http%3A%2F%2Ftodase.kz%2Fhumor%2F2010%2F09%2F&amp;descr=%D0%9F%D0%B5%D1%89%D0%B5%D1%80%D0%B0+%D0%9B%D0%B0%D1%81%D1%82%D0%BE%D1%87%D0%B5%D0%BA"/><Relationship Id="rId1" Type="http://schemas.openxmlformats.org/officeDocument/2006/relationships/slideLayout" Target="../slideLayouts/slideLayout2.xml"/><Relationship Id="rId6" Type="http://schemas.openxmlformats.org/officeDocument/2006/relationships/hyperlink" Target="#w=300&amp;h=400&amp;s=25016&amp;pic=http%3A%2F%2Fweekend.rustoys.ru%2Fimg%2Fin_ural%2Fnikolskaya.jpg&amp;page=http%3A%2F%2Fweekend.rustoys.ru%2Findex.html%3Fcurcat%3D20%26subcat%3D24%26page%3D6&amp;descr=%D0%9D%D0%B8%D0%BA%D0%BE%D0%BB%D1%8C%D1%81%D0%BA%D0%B0%D1%8F+%D0%BF%D0%B5%D1%89%D0%B5%D1%80%D0%B0"/><Relationship Id="rId5" Type="http://schemas.openxmlformats.org/officeDocument/2006/relationships/image" Target="../media/image4.jpeg"/><Relationship Id="rId4" Type="http://schemas.openxmlformats.org/officeDocument/2006/relationships/hyperlink" Target="#w=425&amp;h=304&amp;s=31258&amp;pic=http%3A%2F%2Fmyfhology.info%2Fmyth-plases%2Fpeszhera.jpg&amp;page=http%3A%2F%2Fmyfhology.info%2Fmyth-plases%2Fpezchera.html&amp;descr=%D0%9F%D0%B5%D1%89%D0%B5%D1%80%D0%B0+-+%D0%B3%D1%80%D0%BE%D1%82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#w=700&amp;h=447&amp;s=86126&amp;pic=http%3A%2F%2Fimg-2004-03.photosight.ru%2F10%2F430867.jpg&amp;page=http%3A%2F%2Fwww.photosight.ru%2Fphotos%2F430867%2F&amp;descr=%D0%A1%D0%BD%D0%B5%D0%B3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2" Type="http://schemas.openxmlformats.org/officeDocument/2006/relationships/hyperlink" Target="#w=150&amp;h=150&amp;s=5279&amp;pic=http%3A%2F%2Fwww.clipartov.net%2Fimages%2Fmini%2F12%2F0000011343.jpg&amp;page=http%3A%2F%2Fwww.clipartov.net%2Fshow-96-33.html&amp;descr=%D0%B1%D0%B0%D0%BD%D0%BA%D0%B0+%D1%81+%D0%B2%D0%B0%D1%80%D0%B5%D0%BD%D1%8C%D0%B5%D0%BC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old-key.zt.ua/img/design/left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#w=138&amp;h=138&amp;s=3265&amp;pic=http%3A%2F%2Fshop-round.ru%2Fpix%2F16816_small.jpeg&amp;page=http%3A%2F%2Fshop-round.ru%2Fitem%2F346%2F&amp;descr=Luhta.+%D0%9A%D1%80%D0%B0%D1%81%D0%BD%D0%B0%D1%8F+%D1%88%D0%B0%D0%BF%D0%BA%D0%B0+%D1%81+%D1%80%D0%B8%D1%81%D1%83%D0%BD%D0%BA%D0%BE%D0%BC"/><Relationship Id="rId4" Type="http://schemas.openxmlformats.org/officeDocument/2006/relationships/hyperlink" Target="#w=300&amp;h=230&amp;s=5324&amp;pic=http%3A%2F%2Fwww.toysclub.ru%2Fassets%2Ffiles%2Fproducts%2F1129%2Fimages%2Fmedium%2F1.jpg&amp;page=http%3A%2F%2Fwww.toysclub.ru%2Fcatalog%2Fpropelektro%2Ftovar%2F10242-02.html&amp;descr=Propeller+D8.25xP5.5%2FCE+182+SKYLANE+M24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#w=300&amp;h=245&amp;s=10730&amp;pic=http%3A%2F%2Fwww.toontrivia.ru%2Fwp-content%2Fuploads%2F2007%2F12%2Fmalysh-i-karlson_candles-2.thumbnail.jpg&amp;page=http%3A%2F%2Fwww.toontrivia.ru%2Fcategory%2Fsoviet%2Fpage%2F13&amp;descr=6+%D1%81%D0%B2%D0%B5%D1%87%D0%B5%D0%B9"/><Relationship Id="rId1" Type="http://schemas.openxmlformats.org/officeDocument/2006/relationships/slideLayout" Target="../slideLayouts/slideLayout7.xml"/><Relationship Id="rId6" Type="http://schemas.openxmlformats.org/officeDocument/2006/relationships/hyperlink" Target="#w=250&amp;h=277&amp;s=45163&amp;pic=http%3A%2F%2Fhobbitaniya.ru%2Fperro%2Fkrshap%2Fkrshap13.jpg&amp;page=http%3A%2F%2Fhobbitaniya.ru%2Fperro%2Fperro5.php&amp;descr=%D0%A1%D0%BA%D0%B0%D0%B7%D0%BA%D0%B8+%D0%A8%D0%B0%D1%80%D0%BB%D1%8F+%D0%9F%D0%B5%D1%80%D1%80%D0%BE+-+%D0%9A%D1%80%D0%B0%D1%81%D0%BD%D0%B0%D1%8F+%D1%88%D0%B0%D0%BF%D0%BE%D1%87%D0%BA%D0%B0+%D0%A0%D0%B8%D1%81.+13"/><Relationship Id="rId5" Type="http://schemas.openxmlformats.org/officeDocument/2006/relationships/image" Target="../media/image14.jpeg"/><Relationship Id="rId10" Type="http://schemas.openxmlformats.org/officeDocument/2006/relationships/image" Target="../media/image17.jpeg"/><Relationship Id="rId4" Type="http://schemas.openxmlformats.org/officeDocument/2006/relationships/hyperlink" Target="http://www.solnet.ee/gallery/pic/knk/k14.jpg" TargetMode="External"/><Relationship Id="rId9" Type="http://schemas.openxmlformats.org/officeDocument/2006/relationships/hyperlink" Target="#w=640&amp;h=480&amp;s=273168&amp;pic=http%3A%2F%2Fmul.3dn.ru%2Fpop%2Fwinni.pooh.0-02-57.jpg&amp;page=http%3A%2F%2Fmul.3dn.ru%2Findex%2Fvinni_pukh%2F0-28&amp;descr=%D0%92%D0%B8%D0%BD%D0%BD%D0%B8-%D0%9F%D1%83%D1%85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4857784" cy="57150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57166"/>
            <a:ext cx="3357586" cy="5643602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Путешествие 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в страну Грамотеев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download.multfilmchik.ru/uploads/1252153231_leop.jpg"/>
          <p:cNvPicPr/>
          <p:nvPr/>
        </p:nvPicPr>
        <p:blipFill>
          <a:blip r:embed="rId2" cstate="print"/>
          <a:srcRect t="22736"/>
          <a:stretch>
            <a:fillRect/>
          </a:stretch>
        </p:blipFill>
        <p:spPr bwMode="auto">
          <a:xfrm>
            <a:off x="500034" y="285728"/>
            <a:ext cx="485778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Поляна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1.Вот и прошла зима. Идет весна. Около домов лужи. Из теплых стран летят грачи.</a:t>
            </a:r>
          </a:p>
          <a:p>
            <a:pPr>
              <a:buNone/>
            </a:pPr>
            <a:r>
              <a:rPr lang="ru-RU" dirty="0" smtClean="0"/>
              <a:t>2.Уже прибыли скворцы и дрозды. Ребята делают для птиц домики. Они встречают пернатых гостей.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1.В нашем краю много лесов. Там чудеса. Вот нора лисицы. Тут гнездо иволги. Стучат дятлы. </a:t>
            </a:r>
          </a:p>
          <a:p>
            <a:pPr>
              <a:buNone/>
            </a:pPr>
            <a:r>
              <a:rPr lang="ru-RU" dirty="0" smtClean="0"/>
              <a:t>2.В наших лесах красивые цветы! Растут грибы и ягоды. Люди любят родные леса.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Город Книгочеев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  <a:ln>
            <a:solidFill>
              <a:srgbClr val="00B050"/>
            </a:solidFill>
          </a:ln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СКАЗОЧНЫЙ ВИНЕГРЕТ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Идёт как-то Лиса лесом. Видит – знакомые поросята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Ниф-Ниф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Наф-Наф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Нуф-Нуф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дома́ себе строят.  Два брата построили себе избушки лубяные, а самый ленивый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Ниф-Ниф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– ледяную.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Остановилась Лиса у этой избушки и запела: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Ниф-Ниф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Наф-Наф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! Выгляни в окошко, дам тебе горошку.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 из избушки: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Как выскочу, как выпрыгну, полетят клочки по закоулочкам!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Испугалась Лиса и побежала к следующему домику. Заглянула в окошко и говорит: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Нуф-Нуф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! Я тебя съем!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Нуф-Нуф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отвечает: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Не ешь меня, Лиса, я тебе песенку спою.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Да как закричит: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Хорошо живу на свете я,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Нуф-Нуф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Оттого пою я эти песни вслух!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Лиса заткнула уши и побежала к третьей избушке. Постучала в дверь и спрашивает: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Кто-кто в теремочке живет?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Я –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Наф-Наф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а ты кто?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Отопри скорей! Отвори скорей! Это Лиса пришла, молочка принесла.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Дёрни за верёвочку, дверь и откроется.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Открыла Лиса дверь, а на пороге Серый Волк: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Ну вот,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Лисавета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здравствуй!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Испугалась Лиса и … проснулась! Приснится же такое!</a:t>
            </a:r>
          </a:p>
          <a:p>
            <a:endParaRPr lang="ru-RU" sz="4300" dirty="0"/>
          </a:p>
        </p:txBody>
      </p:sp>
      <p:pic>
        <p:nvPicPr>
          <p:cNvPr id="4" name="Рисунок 3" descr="http://download.multfilmchik.ru/uploads/1252153231_leop.jpg"/>
          <p:cNvPicPr/>
          <p:nvPr/>
        </p:nvPicPr>
        <p:blipFill>
          <a:blip r:embed="rId2" cstate="print"/>
          <a:srcRect t="22642" b="35849"/>
          <a:stretch>
            <a:fillRect/>
          </a:stretch>
        </p:blipFill>
        <p:spPr bwMode="auto">
          <a:xfrm>
            <a:off x="6072198" y="5143512"/>
            <a:ext cx="2571736" cy="1285884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go.imgsmail.ru/imgpreview?u=http%3A//mirknig.com/uploads/posts/2008-04/1209023486%5F930323671.jpg&amp;mb=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57166"/>
            <a:ext cx="1571636" cy="19456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08" name="Picture 4" descr="http://img.labirint.ru/images/books6/252272/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500306"/>
            <a:ext cx="1500198" cy="20964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12" name="Picture 8" descr="http://go.imgsmail.ru/imgpreview?u=http%3A//knigomagia.ru/pics/teremok%5Fskazhki%5Fs%5Fsjurprizhom.jpg&amp;mb=9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2405057"/>
            <a:ext cx="1571636" cy="209551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14" name="Picture 10" descr="http://go.imgsmail.ru/imgpreview?u=http%3A//www.rustoys.ru/toys/images/f/finger%5Ftheater.jpg&amp;mb=24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12" y="2399689"/>
            <a:ext cx="1500198" cy="211295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-19044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-19044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-19044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-190440" rIns="8887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20" name="Picture 16" descr="http://planeta-l.ru/files/page/audio/spektakl/vini_puh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8992" y="4714884"/>
            <a:ext cx="1714512" cy="1723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22" name="Picture 18" descr="http://go.imgsmail.ru/imgpreview?u=http%3A//www.nanya.ru/beta/i/articles/4908c992036185edc3422725fd854aa41%5F1.jpg&amp;mb=11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15140" y="357166"/>
            <a:ext cx="1528763" cy="19983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5" name="Picture 6" descr="http://go.imgsmail.ru/imgpreview?u=http%3A//hobbitaniya.ru/perro/krshap/krshap13.jpg&amp;mb=39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85852" y="4643446"/>
            <a:ext cx="1607355" cy="19288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24" name="Picture 20" descr="http://go.imgsmail.ru/imgpreview?u=http%3A//bibliogid.ru/images/docs/i%5Fyarbusova%5F3.jpg&amp;mb=84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28662" y="2428868"/>
            <a:ext cx="1500198" cy="21431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26" name="Picture 22" descr="http://www.umnyedetki.ru/skazki/ris_skazki/repka6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86446" y="4786322"/>
            <a:ext cx="2000244" cy="15001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1528" name="Picture 24" descr="http://go.imgsmail.ru/imgpreview?u=http%3A//www.skazki-detstva.ru/sites/default/files/gallery%5Fassist/1/gallery%5Fassist227/prev/18.jpg&amp;mb=74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214678" y="500042"/>
            <a:ext cx="267892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Поэтическая аллея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Чтец</a:t>
            </a:r>
          </a:p>
          <a:p>
            <a:r>
              <a:rPr lang="ru-RU" sz="2800" dirty="0" smtClean="0"/>
              <a:t>Автор стихотворения</a:t>
            </a:r>
          </a:p>
          <a:p>
            <a:r>
              <a:rPr lang="ru-RU" sz="2800" dirty="0" smtClean="0"/>
              <a:t>Название стихотворения</a:t>
            </a:r>
          </a:p>
          <a:p>
            <a:r>
              <a:rPr lang="ru-RU" sz="2800" dirty="0" smtClean="0"/>
              <a:t>Оценка выступления </a:t>
            </a:r>
          </a:p>
          <a:p>
            <a:pPr>
              <a:buNone/>
            </a:pPr>
            <a:r>
              <a:rPr lang="ru-RU" sz="2800" dirty="0" smtClean="0"/>
              <a:t>(знание текста, выразительность)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4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357290" y="5000636"/>
            <a:ext cx="1428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643174" y="5000636"/>
            <a:ext cx="1428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Буриме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3600" dirty="0" smtClean="0"/>
              <a:t>темно – кино  скандал – убежал </a:t>
            </a:r>
          </a:p>
          <a:p>
            <a:pPr lvl="0"/>
            <a:r>
              <a:rPr lang="ru-RU" sz="3600" dirty="0" smtClean="0"/>
              <a:t>кошка – окрошка  пела – ела </a:t>
            </a:r>
          </a:p>
          <a:p>
            <a:pPr lvl="0"/>
            <a:r>
              <a:rPr lang="ru-RU" sz="3600" dirty="0" smtClean="0"/>
              <a:t>лягушка – подушка  спится – снится </a:t>
            </a:r>
          </a:p>
          <a:p>
            <a:pPr lvl="0"/>
            <a:r>
              <a:rPr lang="ru-RU" sz="3600" dirty="0" smtClean="0"/>
              <a:t>морозы – стрекозы  летает – пугает </a:t>
            </a:r>
          </a:p>
          <a:p>
            <a:pPr lvl="0"/>
            <a:r>
              <a:rPr lang="ru-RU" sz="3600" dirty="0" smtClean="0"/>
              <a:t>рот – бутерброд   колбаса – чудеса </a:t>
            </a:r>
          </a:p>
          <a:p>
            <a:pPr lvl="0"/>
            <a:r>
              <a:rPr lang="ru-RU" sz="3600" dirty="0" smtClean="0"/>
              <a:t>быстрые – пушистые  тапки – лапки </a:t>
            </a:r>
          </a:p>
          <a:p>
            <a:pPr lvl="0"/>
            <a:r>
              <a:rPr lang="ru-RU" sz="3600" dirty="0" smtClean="0"/>
              <a:t>бобры – топоры  хатка – палатка </a:t>
            </a:r>
          </a:p>
          <a:p>
            <a:pPr lvl="0"/>
            <a:r>
              <a:rPr lang="ru-RU" sz="3600" dirty="0" smtClean="0"/>
              <a:t>ищет – свищет  волки – футболки </a:t>
            </a:r>
          </a:p>
          <a:p>
            <a:pPr lvl="0"/>
            <a:r>
              <a:rPr lang="ru-RU" sz="3600" dirty="0" smtClean="0"/>
              <a:t>травка – справка  морковка – остановка </a:t>
            </a:r>
          </a:p>
          <a:p>
            <a:pPr lvl="0"/>
            <a:r>
              <a:rPr lang="ru-RU" sz="3600" dirty="0" smtClean="0"/>
              <a:t>поэты – куплеты   сказки – пляски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Театральная площадь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Изобразите при помощи жестов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Ловите мух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Укололи палец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.Потеряли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ключи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Причесываетесь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Пьете горькое лекарство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Кушаете вкусное мороженое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Услышали странный звук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Встретили лучшего друга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Звонок на урок.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bayun.ru/covers/16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nigisosklada.ru/images/books/2490/medium/24909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643050"/>
            <a:ext cx="3500462" cy="479655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6" name="Рисунок 5" descr="http://download.multfilmchik.ru/uploads/1252153231_leop.jpg"/>
          <p:cNvPicPr/>
          <p:nvPr/>
        </p:nvPicPr>
        <p:blipFill>
          <a:blip r:embed="rId4" cstate="print"/>
          <a:srcRect t="22736" b="35413"/>
          <a:stretch>
            <a:fillRect/>
          </a:stretch>
        </p:blipFill>
        <p:spPr bwMode="auto">
          <a:xfrm>
            <a:off x="928662" y="428604"/>
            <a:ext cx="3143272" cy="200026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bayun.ru/covers/16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4"/>
            <a:ext cx="6500840" cy="507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9144000" cy="591187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ДорогиеребятавстранеГрамотееввасждетценныйклад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Чтобынайтиегоотправляйтесьпрямосейчасвпещеру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ЗагадокзатемчерезполянуСловтамволшебные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ромашкидовстречивгородеКнигочеевчтобы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незаблудитьсявпутисоставляйтекартувашего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путешествияжелаюудачи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download.multfilmchik.ru/uploads/1252153231_leop.jpg"/>
          <p:cNvPicPr/>
          <p:nvPr/>
        </p:nvPicPr>
        <p:blipFill>
          <a:blip r:embed="rId2" cstate="print"/>
          <a:srcRect t="22642" b="35849"/>
          <a:stretch>
            <a:fillRect/>
          </a:stretch>
        </p:blipFill>
        <p:spPr bwMode="auto">
          <a:xfrm>
            <a:off x="2786050" y="357166"/>
            <a:ext cx="3357586" cy="1571636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5" name="Рисунок 4" descr="http://download.multfilmchik.ru/uploads/1252153231_leop.jpg"/>
          <p:cNvPicPr/>
          <p:nvPr/>
        </p:nvPicPr>
        <p:blipFill>
          <a:blip r:embed="rId2" cstate="print"/>
          <a:srcRect t="22642" b="35849"/>
          <a:stretch>
            <a:fillRect/>
          </a:stretch>
        </p:blipFill>
        <p:spPr bwMode="auto">
          <a:xfrm>
            <a:off x="2857488" y="357166"/>
            <a:ext cx="3357586" cy="1571636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186766" cy="3697295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Дорогие ребята!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стране Грамотеев вас ждет ценный клад. Чтобы найти его отправляйтесь прямо сейчас в пещеру Загадок. Затем через поляну Слов, там волшебные ромашки. До встречи в городе Книгочеев.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не заблудиться в пути составляйте карту вашего путешествия. 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download.multfilmchik.ru/uploads/1252153231_leop.jpg"/>
          <p:cNvPicPr/>
          <p:nvPr/>
        </p:nvPicPr>
        <p:blipFill>
          <a:blip r:embed="rId2" cstate="print"/>
          <a:srcRect t="22642" b="35849"/>
          <a:stretch>
            <a:fillRect/>
          </a:stretch>
        </p:blipFill>
        <p:spPr bwMode="auto">
          <a:xfrm>
            <a:off x="2714612" y="357166"/>
            <a:ext cx="3357586" cy="1571636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go.imgsmail.ru/imgpreview?u=http%3A//todase.kz/humor/files/2010/09/07300000.jpg&amp;mb=1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785926"/>
            <a:ext cx="3000396" cy="217528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30" name="Picture 6" descr="http://go.imgsmail.ru/imgpreview?u=http%3A//myfhology.info/myth-plases/peszhera.jpg&amp;mb=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286256"/>
            <a:ext cx="3085822" cy="22063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32" name="Picture 8" descr="http://go.imgsmail.ru/imgpreview?u=http%3A//weekend.rustoys.ru/img/in%5Fural/nikolskaya.jpg&amp;mb=2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1500174"/>
            <a:ext cx="2071702" cy="27622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34" name="Picture 10" descr="http://go.imgsmail.ru/imgpreview?u=http%3A//extreme-life.info/images/501.jpg&amp;mb=9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43702" y="1500174"/>
            <a:ext cx="2071702" cy="31153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Пещера Загадок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8429652" y="5214950"/>
            <a:ext cx="257148" cy="91121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go.imgsmail.ru/imgpreview?u=http%3A//www.clipartov.net/images/mini/12/0000011343.jpg&amp;mb=1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928934"/>
            <a:ext cx="1857388" cy="17859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9460" name="Picture 4" descr="http://go.imgsmail.ru/imgpreview?u=http%3A//www.toysclub.ru/assets/files/products/1129/images/medium/1.jpg&amp;mb=10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500174"/>
            <a:ext cx="1857388" cy="1457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9462" name="Picture 6" descr="http://gold-key.zt.ua/img/design/lef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785794"/>
            <a:ext cx="2428874" cy="179916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8" name="Picture 8" descr="http://go.imgsmail.ru/imgpreview?u=http%3A//img-2004-03.photosight.ru/10/430867.jpg&amp;mb=12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7884" y="2285992"/>
            <a:ext cx="2786082" cy="17691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9466" name="Picture 10" descr="http://go.imgsmail.ru/imgpreview?u=http%3A//shop-round.ru/pix/16816%5Fsmall.jpeg&amp;mb=79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0430" y="4500570"/>
            <a:ext cx="1905000" cy="1905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" name="Picture 4" descr="Пчелы на пасеках делают мед (40 фото)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28992" y="2786058"/>
            <a:ext cx="2142064" cy="15716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go.imgsmail.ru/imgpreview?u=http%3A//www.toontrivia.ru/wp-content/uploads/2007/12/malysh-i-karlson%5Fcandles-2.thumbnail.jpg&amp;mb=10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214422"/>
            <a:ext cx="2373670" cy="207170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0484" name="Picture 4" descr="http://www.solnet.ee/gallery/pic/knk/k1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3571876"/>
            <a:ext cx="1857388" cy="24217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0486" name="Picture 6" descr="http://go.imgsmail.ru/imgpreview?u=http%3A//hobbitaniya.ru/perro/krshap/krshap13.jpg&amp;mb=3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1214422"/>
            <a:ext cx="1928826" cy="21431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0490" name="Picture 10" descr="http://go.imgsmail.ru/imgpreview?u=http%3A//www.snegurochka.org/hist.jpg&amp;mb=3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3571876"/>
            <a:ext cx="1785950" cy="264320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7" name="Picture 2" descr="http://go.imgsmail.ru/imgpreview?u=http%3A//mul.3dn.ru/pop/winni.pooh.0-02-57.jpg&amp;mb=7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3643314"/>
            <a:ext cx="2285984" cy="17144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Поляна Слов</a:t>
            </a:r>
            <a:endParaRPr lang="ru-RU" dirty="0"/>
          </a:p>
        </p:txBody>
      </p:sp>
      <p:pic>
        <p:nvPicPr>
          <p:cNvPr id="4" name="Picture 5" descr="Пчелы на пасеках делают мед (40 фото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0127" y="1600200"/>
            <a:ext cx="3703746" cy="45259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5" name="Рисунок 4" descr="http://download.multfilmchik.ru/uploads/1252153231_leop.jpg"/>
          <p:cNvPicPr/>
          <p:nvPr/>
        </p:nvPicPr>
        <p:blipFill>
          <a:blip r:embed="rId3" cstate="print"/>
          <a:srcRect t="22642" b="35849"/>
          <a:stretch>
            <a:fillRect/>
          </a:stretch>
        </p:blipFill>
        <p:spPr bwMode="auto">
          <a:xfrm>
            <a:off x="7000892" y="357166"/>
            <a:ext cx="1857388" cy="107157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Поляна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1.Стоят морозные деньки. Теперь нужны коньки и лыжи. Дети гурьбой бегут на каток.</a:t>
            </a:r>
          </a:p>
          <a:p>
            <a:pPr>
              <a:buNone/>
            </a:pPr>
            <a:r>
              <a:rPr lang="ru-RU" dirty="0" smtClean="0"/>
              <a:t>2.Девочки и мальчики скользят по льду на коньках. Сколько смеха и радости!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1.День был теплый. Снег был мокрый. Вышли ребята во двор. Что делать?</a:t>
            </a:r>
          </a:p>
          <a:p>
            <a:pPr>
              <a:buNone/>
            </a:pPr>
            <a:r>
              <a:rPr lang="ru-RU" dirty="0" smtClean="0"/>
              <a:t>2.Коля стал лепить снеговика. У Саши будет снежный медведь. Катя лепит зайчика.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493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Пещера Загадок</vt:lpstr>
      <vt:lpstr>Слайд 6</vt:lpstr>
      <vt:lpstr>Слайд 7</vt:lpstr>
      <vt:lpstr>Поляна Слов</vt:lpstr>
      <vt:lpstr>Поляна Слов</vt:lpstr>
      <vt:lpstr>Поляна Слов</vt:lpstr>
      <vt:lpstr>Город Книгочеев</vt:lpstr>
      <vt:lpstr>Слайд 12</vt:lpstr>
      <vt:lpstr>Поэтическая аллея</vt:lpstr>
      <vt:lpstr>Буриме</vt:lpstr>
      <vt:lpstr>Театральная площадь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15</cp:revision>
  <dcterms:created xsi:type="dcterms:W3CDTF">2011-09-15T00:50:14Z</dcterms:created>
  <dcterms:modified xsi:type="dcterms:W3CDTF">2011-09-21T16:35:40Z</dcterms:modified>
</cp:coreProperties>
</file>