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4" r:id="rId9"/>
    <p:sldId id="263" r:id="rId10"/>
    <p:sldId id="265" r:id="rId11"/>
    <p:sldId id="267" r:id="rId12"/>
    <p:sldId id="268" r:id="rId13"/>
    <p:sldId id="269" r:id="rId14"/>
    <p:sldId id="270" r:id="rId15"/>
    <p:sldId id="276" r:id="rId16"/>
    <p:sldId id="271" r:id="rId17"/>
    <p:sldId id="272" r:id="rId18"/>
    <p:sldId id="273" r:id="rId19"/>
    <p:sldId id="274" r:id="rId20"/>
    <p:sldId id="277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86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B272-7A25-4871-8205-52517F815AF6}" type="datetimeFigureOut">
              <a:rPr lang="ru-RU" smtClean="0"/>
              <a:pPr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FF2C-6564-489E-96B5-685CD07E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verbyt.ru/upload/iblock/535/aomvh-phajxcgu,-sfjt-4500.jpg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univerbyt.ru/upload/iblock/f41/eyqfr,-krrj-400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verbyt.ru/upload/iblock/387/xiyjz-jtdca,-qofl-4500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univerbyt.ru/upload/iblock/f20/yxfgy-xhrbf,-znfv-4500.jpg" TargetMode="External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verbyt.ru/upload/iblock/535/aomvh-phajxcgu,-sfjt-4500.jp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jpeg"/><Relationship Id="rId2" Type="http://schemas.openxmlformats.org/officeDocument/2006/relationships/hyperlink" Target="http://www.univerbyt.ru/upload/iblock/f20/yxfgy-xhrbf,-znfv-450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verbyt.ru/upload/iblock/387/xiyjz-jtdca,-qofl-4500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univerbyt.ru/upload/iblock/f41/eyqfr,-krrj-4000.jpg" TargetMode="External"/><Relationship Id="rId9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#w=263&amp;h=191&amp;s=16125&amp;pic=http%3A%2F%2Fwww.i-dela.com%2Fuploads%2Fposts%2F2011-02%2F1296911052_imagesca86qdcy.jpg&amp;page=http%3A%2F%2Fi-dela.com%2Fizobrageny%2F&amp;descr=%D0%9A%D0%B0%D0%BA+%D0%9D%D0%B8%D1%84-%D0%9D%D0%B8%D1%84%2C+%D0%9D%D0%B0%D1%84-%D0%9D%D0%B0%D1%84+%D0%B8+%D0%9D%D1%83%D1%84-%D0%9D%D1%83%D1%84+%D1%81%D1%82%D1%80%D0%BE%D0%B8%D0%BB%D0%B8+%D0%B4%D0%BE%D0%BC%D0%B8%D0%BA%D0%B8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#w=174&amp;h=150&amp;s=41933&amp;pic=http%3A%2F%2Fwww.liga-sport.ru%2Fim.xp%2F050056055048124049055056051050048054048054.jpeg&amp;page=http%3A%2F%2Fwww.liga-sport.ru%2Fsite.xp%2F052053051.html&amp;descr=%D0%BE%D0%B4%D0%B5%D0%B6%D0%B4%D0%B0+%D0%B2+%D1%81%D0%BF%D0%BE%D1%80%D1%82%D0%B8%D0%B2%D0%BD%D0%BE%D0%BC+%D1%81%D1%82%D0%B8%D0%BB%D0%B5"/><Relationship Id="rId13" Type="http://schemas.openxmlformats.org/officeDocument/2006/relationships/hyperlink" Target="#w=500&amp;h=375&amp;s=18060&amp;pic=http%3A%2F%2Fodegda-opt.ru%2Fimages%2Fsportodeg%2F94387c03.jpg&amp;page=http%3A%2F%2Fodegda-opt.ru%2Fkatalog_sportodeg.html&amp;descr=%D0%A1%D0%BF%D0%BE%D1%80%D1%82%D0%B8%D0%B2%D0%BD%D0%B0%D1%8F+%D1%84%D0%BE%D1%80%D0%BC%D0%B0"/><Relationship Id="rId18" Type="http://schemas.openxmlformats.org/officeDocument/2006/relationships/hyperlink" Target="#w=220&amp;h=132&amp;s=5816&amp;pic=http%3A%2F%2Fwww.tracksuits.tk%2Fimages%2F102_0.jpg&amp;page=http%3A%2F%2Fwww.tracksuits.tk%2Fadidas-zhenskiy.html&amp;descr=%D0%B6%D0%B5%D0%BD%D1%81%D0%BA%D0%B0%D1%8F+%D1%81%D0%BF%D0%BE%D1%80%D1%82%D0%B8%D0%B2%D0%BD%D0%B0%D1%8F+%D0%BE%D0%B4%D0%B5%D0%B6%D0%B4%D0%B0"/><Relationship Id="rId3" Type="http://schemas.openxmlformats.org/officeDocument/2006/relationships/image" Target="../media/image12.jpeg"/><Relationship Id="rId21" Type="http://schemas.openxmlformats.org/officeDocument/2006/relationships/hyperlink" Target="#w=220&amp;h=132&amp;s=5816&amp;pic=http%3A%2F%2Fwww.tracksuits.tk%2Fimages%2F102_0.jpg&amp;page=http%3A%2F%2Fwww.tracksuits.tk%2Fadidas-zhenskiy.html&amp;descr=%D0%B6%D0%B5%D0%BD%D1%81%D0%BA%D0%B0%D1%8F+%D1%81%D0%BF%D0%BE%D1%80%D1%82%D0%B8%D0%B2%D0%BD%D0%B0%D1%8F+%D0%BE%D0%B4%D0%B5%D0%B6%D0%B4%D0%B0"/><Relationship Id="rId7" Type="http://schemas.openxmlformats.org/officeDocument/2006/relationships/image" Target="../media/image14.jpeg"/><Relationship Id="rId12" Type="http://schemas.openxmlformats.org/officeDocument/2006/relationships/hyperlink" Target="#w=174&amp;h=150&amp;s=41933&amp;pic=http%3A%2F%2Fwww.liga-sport.ru%2Fim.xp%2F050056055048124049055056051050048054048054.jpeg&amp;page=http%3A%2F%2Fwww.liga-sport.ru%2Fsite.xp%2F052053051.html&amp;descr=%D0%BE%D0%B4%D0%B5%D0%B6%D0%B4%D0%B0+%D0%B2+%D1%81%D0%BF%D0%BE%D1%80%D1%82%D0%B8%D0%B2%D0%BD%D0%BE%D0%BC+%D1%81%D1%82%D0%B8%D0%BB%D0%B5"/><Relationship Id="rId17" Type="http://schemas.openxmlformats.org/officeDocument/2006/relationships/hyperlink" Target="#w=220&amp;h=132&amp;s=5816&amp;pic=http%3A%2F%2Fwww.tracksuits.tk%2Fimages%2F102_0.jpg&amp;page=http%3A%2F%2Fwww.tracksuits.tk%2Fadidas-zhenskiy.html&amp;descr=%D0%B6%D0%B5%D0%BD%D1%81%D0%BA%D0%B0%D1%8F+%D1%81%D0%BF%D0%BE%D1%80%D1%82%D0%B8%D0%B2%D0%BD%D0%B0%D1%8F+%D0%BE%D0%B4%D0%B5%D0%B6%D0%B4%D0%B0"/><Relationship Id="rId2" Type="http://schemas.openxmlformats.org/officeDocument/2006/relationships/hyperlink" Target="#w=220&amp;h=132&amp;s=5816&amp;pic=http%3A%2F%2Fwww.tracksuits.tk%2Fimages%2F102_0.jpg&amp;page=http%3A%2F%2Fwww.tracksuits.tk%2Fadidas-zhenskiy.html&amp;descr=%D0%B6%D0%B5%D0%BD%D1%81%D0%BA%D0%B0%D1%8F+%D1%81%D0%BF%D0%BE%D1%80%D1%82%D0%B8%D0%B2%D0%BD%D0%B0%D1%8F+%D0%BE%D0%B4%D0%B5%D0%B6%D0%B4%D0%B0"/><Relationship Id="rId16" Type="http://schemas.openxmlformats.org/officeDocument/2006/relationships/hyperlink" Target="#w=500&amp;h=375&amp;s=18060&amp;pic=http%3A%2F%2Fodegda-opt.ru%2Fimages%2Fsportodeg%2F94387c03.jpg&amp;page=http%3A%2F%2Fodegda-opt.ru%2Fkatalog_sportodeg.html&amp;descr=%D0%A1%D0%BF%D0%BE%D1%80%D1%82%D0%B8%D0%B2%D0%BD%D0%B0%D1%8F+%D1%84%D0%BE%D1%80%D0%BC%D0%B0"/><Relationship Id="rId20" Type="http://schemas.openxmlformats.org/officeDocument/2006/relationships/hyperlink" Target="#w=220&amp;h=132&amp;s=5816&amp;pic=http%3A%2F%2Fwww.tracksuits.tk%2Fimages%2F102_0.jpg&amp;page=http%3A%2F%2Fwww.tracksuits.tk%2Fadidas-zhenskiy.html&amp;descr=%D0%B6%D0%B5%D0%BD%D1%81%D0%BA%D0%B0%D1%8F+%D1%81%D0%BF%D0%BE%D1%80%D1%82%D0%B8%D0%B2%D0%BD%D0%B0%D1%8F+%D0%BE%D0%B4%D0%B5%D0%B6%D0%B4%D0%B0"/><Relationship Id="rId1" Type="http://schemas.openxmlformats.org/officeDocument/2006/relationships/slideLayout" Target="../slideLayouts/slideLayout2.xml"/><Relationship Id="rId6" Type="http://schemas.openxmlformats.org/officeDocument/2006/relationships/hyperlink" Target="#w=500&amp;h=375&amp;s=18060&amp;pic=http%3A%2F%2Fodegda-opt.ru%2Fimages%2Fsportodeg%2F94387c03.jpg&amp;page=http%3A%2F%2Fodegda-opt.ru%2Fkatalog_sportodeg.html&amp;descr=%D0%A1%D0%BF%D0%BE%D1%80%D1%82%D0%B8%D0%B2%D0%BD%D0%B0%D1%8F+%D1%84%D0%BE%D1%80%D0%BC%D0%B0"/><Relationship Id="rId11" Type="http://schemas.openxmlformats.org/officeDocument/2006/relationships/hyperlink" Target="#w=174&amp;h=150&amp;s=41933&amp;pic=http%3A%2F%2Fwww.liga-sport.ru%2Fim.xp%2F050056055048124049055056051050048054048054.jpeg&amp;page=http%3A%2F%2Fwww.liga-sport.ru%2Fsite.xp%2F052053051.html&amp;descr=%D0%BE%D0%B4%D0%B5%D0%B6%D0%B4%D0%B0+%D0%B2+%D1%81%D0%BF%D0%BE%D1%80%D1%82%D0%B8%D0%B2%D0%BD%D0%BE%D0%BC+%D1%81%D1%82%D0%B8%D0%BB%D0%B5"/><Relationship Id="rId5" Type="http://schemas.openxmlformats.org/officeDocument/2006/relationships/image" Target="../media/image13.jpeg"/><Relationship Id="rId15" Type="http://schemas.openxmlformats.org/officeDocument/2006/relationships/hyperlink" Target="#w=500&amp;h=375&amp;s=18060&amp;pic=http%3A%2F%2Fodegda-opt.ru%2Fimages%2Fsportodeg%2F94387c03.jpg&amp;page=http%3A%2F%2Fodegda-opt.ru%2Fkatalog_sportodeg.html&amp;descr=%D0%A1%D0%BF%D0%BE%D1%80%D1%82%D0%B8%D0%B2%D0%BD%D0%B0%D1%8F+%D1%84%D0%BE%D1%80%D0%BC%D0%B0"/><Relationship Id="rId23" Type="http://schemas.openxmlformats.org/officeDocument/2006/relationships/hyperlink" Target="#w=220&amp;h=132&amp;s=5816&amp;pic=http%3A%2F%2Fwww.tracksuits.tk%2Fimages%2F102_0.jpg&amp;page=http%3A%2F%2Fwww.tracksuits.tk%2Fadidas-zhenskiy.html&amp;descr=%D0%B6%D0%B5%D0%BD%D1%81%D0%BA%D0%B0%D1%8F+%D1%81%D0%BF%D0%BE%D1%80%D1%82%D0%B8%D0%B2%D0%BD%D0%B0%D1%8F+%D0%BE%D0%B4%D0%B5%D0%B6%D0%B4%D0%B0"/><Relationship Id="rId10" Type="http://schemas.openxmlformats.org/officeDocument/2006/relationships/hyperlink" Target="#w=174&amp;h=150&amp;s=41933&amp;pic=http%3A%2F%2Fwww.liga-sport.ru%2Fim.xp%2F050056055048124049055056051050048054048054.jpeg&amp;page=http%3A%2F%2Fwww.liga-sport.ru%2Fsite.xp%2F052053051.html&amp;descr=%D0%BE%D0%B4%D0%B5%D0%B6%D0%B4%D0%B0+%D0%B2+%D1%81%D0%BF%D0%BE%D1%80%D1%82%D0%B8%D0%B2%D0%BD%D0%BE%D0%BC+%D1%81%D1%82%D0%B8%D0%BB%D0%B5"/><Relationship Id="rId19" Type="http://schemas.openxmlformats.org/officeDocument/2006/relationships/hyperlink" Target="#w=220&amp;h=132&amp;s=5816&amp;pic=http%3A%2F%2Fwww.tracksuits.tk%2Fimages%2F102_0.jpg&amp;page=http%3A%2F%2Fwww.tracksuits.tk%2Fadidas-zhenskiy.html&amp;descr=%D0%B6%D0%B5%D0%BD%D1%81%D0%BA%D0%B0%D1%8F+%D1%81%D0%BF%D0%BE%D1%80%D1%82%D0%B8%D0%B2%D0%BD%D0%B0%D1%8F+%D0%BE%D0%B4%D0%B5%D0%B6%D0%B4%D0%B0"/><Relationship Id="rId4" Type="http://schemas.openxmlformats.org/officeDocument/2006/relationships/hyperlink" Target="#w=174&amp;h=150&amp;s=41933&amp;pic=http%3A%2F%2Fwww.liga-sport.ru%2Fim.xp%2F050056055048124049055056051050048054048054.jpeg&amp;page=http%3A%2F%2Fwww.liga-sport.ru%2Fsite.xp%2F052053051.html&amp;descr=%D0%BE%D0%B4%D0%B5%D0%B6%D0%B4%D0%B0+%D0%B2+%D1%81%D0%BF%D0%BE%D1%80%D1%82%D0%B8%D0%B2%D0%BD%D0%BE%D0%BC+%D1%81%D1%82%D0%B8%D0%BB%D0%B5"/><Relationship Id="rId9" Type="http://schemas.openxmlformats.org/officeDocument/2006/relationships/hyperlink" Target="#w=174&amp;h=150&amp;s=41933&amp;pic=http%3A%2F%2Fwww.liga-sport.ru%2Fim.xp%2F050056055048124049055056051050048054048054.jpeg&amp;page=http%3A%2F%2Fwww.liga-sport.ru%2Fsite.xp%2F052053051.html&amp;descr=%D0%BE%D0%B4%D0%B5%D0%B6%D0%B4%D0%B0+%D0%B2+%D1%81%D0%BF%D0%BE%D1%80%D1%82%D0%B8%D0%B2%D0%BD%D0%BE%D0%BC+%D1%81%D1%82%D0%B8%D0%BB%D0%B5"/><Relationship Id="rId14" Type="http://schemas.openxmlformats.org/officeDocument/2006/relationships/hyperlink" Target="#w=500&amp;h=375&amp;s=18060&amp;pic=http%3A%2F%2Fodegda-opt.ru%2Fimages%2Fsportodeg%2F94387c03.jpg&amp;page=http%3A%2F%2Fodegda-opt.ru%2Fkatalog_sportodeg.html&amp;descr=%D0%A1%D0%BF%D0%BE%D1%80%D1%82%D0%B8%D0%B2%D0%BD%D0%B0%D1%8F+%D1%84%D0%BE%D1%80%D0%BC%D0%B0"/><Relationship Id="rId22" Type="http://schemas.openxmlformats.org/officeDocument/2006/relationships/hyperlink" Target="#w=220&amp;h=132&amp;s=5816&amp;pic=http%3A%2F%2Fwww.tracksuits.tk%2Fimages%2F102_0.jpg&amp;page=http%3A%2F%2Fwww.tracksuits.tk%2Fadidas-zhenskiy.html&amp;descr=%D0%B6%D0%B5%D0%BD%D1%81%D0%BA%D0%B0%D1%8F+%D1%81%D0%BF%D0%BE%D1%80%D1%82%D0%B8%D0%B2%D0%BD%D0%B0%D1%8F+%D0%BE%D0%B4%D0%B5%D0%B6%D0%B4%D0%B0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#w=263&amp;h=191&amp;s=16125&amp;pic=http%3A%2F%2Fwww.i-dela.com%2Fuploads%2Fposts%2F2011-02%2F1296911052_imagesca86qdcy.jpg&amp;page=http%3A%2F%2Fi-dela.com%2Fizobrageny%2F&amp;descr=%D0%9A%D0%B0%D0%BA+%D0%9D%D0%B8%D1%84-%D0%9D%D0%B8%D1%84%2C+%D0%9D%D0%B0%D1%84-%D0%9D%D0%B0%D1%84+%D0%B8+%D0%9D%D1%83%D1%84-%D0%9D%D1%83%D1%84+%D1%81%D1%82%D1%80%D0%BE%D0%B8%D0%BB%D0%B8+%D0%B4%D0%BE%D0%BC%D0%B8%D0%BA%D0%B8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#w=155&amp;h=155&amp;s=4385&amp;pic=http%3A%2F%2Fkursor24.ru%2Fprodpictures%2F26835%2Fmain.jpg&amp;page=http%3A%2F%2Fkursor24.ru%2Ffutbolki%2Fkosmos%2F&amp;descr=%D4%F3%F2%E1%EE%EB%EA%E0+%C8%ED%EE%EF%EB%E0%ED%E5%F2%ED%FB%E9+%E7%E2%E5%F0%E5%EA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#w=240&amp;h=112&amp;s=3306&amp;pic=http%3A%2F%2Fwww.multik-planeta51.ru%2Fimg%2Fhead.jpg&amp;page=http%3A%2F%2Fwww.multik-planeta51.ru%2F&amp;descr=%CF%EB%E0%ED%E5%F2%E0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#w=155&amp;h=155&amp;s=4385&amp;pic=http%3A%2F%2Fkursor24.ru%2Fprodpictures%2F26835%2Fmain.jpg&amp;page=http%3A%2F%2Fkursor24.ru%2Ffutbolki%2Fkosmos%2F&amp;descr=%D4%F3%F2%E1%EE%EB%EA%E0+%C8%ED%EE%EF%EB%E0%ED%E5%F2%ED%FB%E9+%E7%E2%E5%F0%E5%EA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#w=240&amp;h=112&amp;s=3306&amp;pic=http%3A%2F%2Fwww.multik-planeta51.ru%2Fimg%2Fhead.jpg&amp;page=http%3A%2F%2Fwww.multik-planeta51.ru%2F&amp;descr=%CF%EB%E0%ED%E5%F2%E0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44291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786322"/>
            <a:ext cx="6415110" cy="10715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Путешествие на планету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Математикус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026" name="Picture 2" descr="http://babydreams.bestnetservice.com/pic/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00042"/>
            <a:ext cx="6572296" cy="4061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Город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Относитикус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500571"/>
            <a:ext cx="7929618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C862C"/>
                </a:solidFill>
                <a:latin typeface="Arial Black" pitchFamily="34" charset="0"/>
              </a:rPr>
              <a:t>БИМ и БОМ              ТИП и ТОП</a:t>
            </a:r>
            <a:endParaRPr lang="ru-RU" dirty="0">
              <a:solidFill>
                <a:srgbClr val="0C862C"/>
              </a:solidFill>
              <a:latin typeface="Arial Black" pitchFamily="34" charset="0"/>
            </a:endParaRPr>
          </a:p>
        </p:txBody>
      </p:sp>
      <p:pic>
        <p:nvPicPr>
          <p:cNvPr id="2050" name="Picture 2" descr="http://www.univerbyt.ru/upload/iblock/f41/eyqfr,-krrj-40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000240"/>
            <a:ext cx="2286000" cy="2286001"/>
          </a:xfrm>
          <a:prstGeom prst="rect">
            <a:avLst/>
          </a:prstGeom>
          <a:noFill/>
        </p:spPr>
      </p:pic>
      <p:pic>
        <p:nvPicPr>
          <p:cNvPr id="2052" name="Picture 4" descr="http://www.univerbyt.ru/upload/iblock/f20/yxfgy-xhrbf,-znfv-45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1928802"/>
            <a:ext cx="2286000" cy="2286001"/>
          </a:xfrm>
          <a:prstGeom prst="rect">
            <a:avLst/>
          </a:prstGeom>
          <a:noFill/>
        </p:spPr>
      </p:pic>
      <p:pic>
        <p:nvPicPr>
          <p:cNvPr id="2054" name="Picture 6" descr="http://www.univerbyt.ru/upload/iblock/387/xiyjz-jtdca,-qofl-450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2071678"/>
            <a:ext cx="2286000" cy="2286001"/>
          </a:xfrm>
          <a:prstGeom prst="rect">
            <a:avLst/>
          </a:prstGeom>
          <a:noFill/>
        </p:spPr>
      </p:pic>
      <p:pic>
        <p:nvPicPr>
          <p:cNvPr id="2056" name="Picture 8" descr="http://www.univerbyt.ru/upload/iblock/535/aomvh-phajxcgu,-sfjt-4500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2143116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1 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Найди место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500174"/>
          <a:ext cx="6143668" cy="2651760"/>
        </p:xfrm>
        <a:graphic>
          <a:graphicData uri="http://schemas.openxmlformats.org/drawingml/2006/table">
            <a:tbl>
              <a:tblPr firstRow="1" bandRow="1"/>
              <a:tblGrid>
                <a:gridCol w="2286016"/>
                <a:gridCol w="3857652"/>
              </a:tblGrid>
              <a:tr h="1639566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Arial Black" pitchFamily="34" charset="0"/>
                        </a:rPr>
                        <a:t>Бим</a:t>
                      </a:r>
                      <a:endParaRPr lang="ru-RU" sz="2400" dirty="0" smtClean="0">
                        <a:latin typeface="Arial Black" pitchFamily="34" charset="0"/>
                      </a:endParaRPr>
                    </a:p>
                    <a:p>
                      <a:endParaRPr lang="ru-RU" sz="2400" dirty="0" smtClean="0">
                        <a:latin typeface="Arial Black" pitchFamily="34" charset="0"/>
                      </a:endParaRPr>
                    </a:p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Бом</a:t>
                      </a:r>
                    </a:p>
                    <a:p>
                      <a:endParaRPr lang="ru-RU" sz="2400" dirty="0" smtClean="0">
                        <a:latin typeface="Arial Black" pitchFamily="34" charset="0"/>
                      </a:endParaRPr>
                    </a:p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Тип</a:t>
                      </a:r>
                    </a:p>
                    <a:p>
                      <a:endParaRPr lang="ru-RU" sz="2400" dirty="0" smtClean="0">
                        <a:latin typeface="Arial Black" pitchFamily="34" charset="0"/>
                      </a:endParaRPr>
                    </a:p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Топ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Топ слева от </a:t>
                      </a:r>
                      <a:r>
                        <a:rPr lang="ru-RU" sz="2400" dirty="0" err="1" smtClean="0">
                          <a:latin typeface="Arial Black" pitchFamily="34" charset="0"/>
                        </a:rPr>
                        <a:t>Бима</a:t>
                      </a:r>
                      <a:endParaRPr lang="ru-RU" sz="2400" dirty="0" smtClean="0">
                        <a:latin typeface="Arial Black" pitchFamily="34" charset="0"/>
                      </a:endParaRPr>
                    </a:p>
                    <a:p>
                      <a:endParaRPr lang="ru-RU" sz="2400" dirty="0" smtClean="0">
                        <a:latin typeface="Arial Black" pitchFamily="34" charset="0"/>
                      </a:endParaRPr>
                    </a:p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Тип – напротив Топа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ятно 1 6"/>
          <p:cNvSpPr/>
          <p:nvPr/>
        </p:nvSpPr>
        <p:spPr>
          <a:xfrm>
            <a:off x="2071670" y="1500174"/>
            <a:ext cx="785818" cy="642942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2143108" y="2857496"/>
            <a:ext cx="785818" cy="64294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2071670" y="3571876"/>
            <a:ext cx="785818" cy="642942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2143108" y="2143116"/>
            <a:ext cx="785818" cy="642942"/>
          </a:xfrm>
          <a:prstGeom prst="irregularSeal1">
            <a:avLst/>
          </a:prstGeom>
          <a:solidFill>
            <a:srgbClr val="0C86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3438" y="48577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357694"/>
            <a:ext cx="428628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5143512"/>
            <a:ext cx="357190" cy="34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24532" y="5143512"/>
            <a:ext cx="419104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38714" y="6000768"/>
            <a:ext cx="414334" cy="3524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2 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Хорошие манеры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14001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Ложка всегда должна лежать справа от тарелки,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 вилка – слева.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488" y="2928934"/>
            <a:ext cx="3500462" cy="31432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6248" y="3143248"/>
            <a:ext cx="700086" cy="70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00364" y="4071942"/>
            <a:ext cx="700086" cy="70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57818" y="4143380"/>
            <a:ext cx="700086" cy="70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57686" y="5000636"/>
            <a:ext cx="700086" cy="70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5036347" y="5536421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857620" y="542926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143504" y="5000636"/>
            <a:ext cx="128582" cy="342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Левая круглая скобка 31"/>
          <p:cNvSpPr/>
          <p:nvPr/>
        </p:nvSpPr>
        <p:spPr>
          <a:xfrm rot="5400000" flipH="1">
            <a:off x="4036215" y="5107792"/>
            <a:ext cx="214314" cy="285752"/>
          </a:xfrm>
          <a:prstGeom prst="leftBracket">
            <a:avLst>
              <a:gd name="adj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3 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« справа» и « слева»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err="1" smtClean="0"/>
              <a:t>Бим</a:t>
            </a:r>
            <a:r>
              <a:rPr lang="ru-RU" b="1" dirty="0" smtClean="0"/>
              <a:t> сидит ………. от Топа.</a:t>
            </a:r>
          </a:p>
          <a:p>
            <a:pPr algn="ctr">
              <a:buNone/>
            </a:pPr>
            <a:r>
              <a:rPr lang="ru-RU" b="1" dirty="0" smtClean="0"/>
              <a:t>Тип сидит …………от </a:t>
            </a:r>
            <a:r>
              <a:rPr lang="ru-RU" b="1" dirty="0" err="1" smtClean="0"/>
              <a:t>Бома</a:t>
            </a:r>
            <a:r>
              <a:rPr lang="ru-RU" b="1" dirty="0" smtClean="0"/>
              <a:t>.</a:t>
            </a:r>
          </a:p>
          <a:p>
            <a:pPr algn="ctr">
              <a:buNone/>
            </a:pPr>
            <a:r>
              <a:rPr lang="ru-RU" b="1" dirty="0" smtClean="0"/>
              <a:t>Бом сидит ………..от Топа.</a:t>
            </a:r>
          </a:p>
          <a:p>
            <a:pPr algn="ctr">
              <a:buNone/>
            </a:pPr>
            <a:r>
              <a:rPr lang="ru-RU" b="1" dirty="0" smtClean="0"/>
              <a:t>  Топ сидит ………….от </a:t>
            </a:r>
            <a:r>
              <a:rPr lang="ru-RU" b="1" dirty="0" err="1" smtClean="0"/>
              <a:t>Бома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Picture 4" descr="http://www.univerbyt.ru/upload/iblock/f20/yxfgy-xhrbf,-znfv-45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357298"/>
            <a:ext cx="1928826" cy="1928828"/>
          </a:xfrm>
          <a:prstGeom prst="rect">
            <a:avLst/>
          </a:prstGeom>
          <a:noFill/>
        </p:spPr>
      </p:pic>
      <p:pic>
        <p:nvPicPr>
          <p:cNvPr id="5" name="Picture 2" descr="http://www.univerbyt.ru/upload/iblock/f41/eyqfr,-krrj-40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09" y="1500174"/>
            <a:ext cx="1928825" cy="1928826"/>
          </a:xfrm>
          <a:prstGeom prst="rect">
            <a:avLst/>
          </a:prstGeom>
          <a:noFill/>
        </p:spPr>
      </p:pic>
      <p:pic>
        <p:nvPicPr>
          <p:cNvPr id="6" name="Picture 6" descr="http://www.univerbyt.ru/upload/iblock/387/xiyjz-jtdca,-qofl-450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643314"/>
            <a:ext cx="2214562" cy="2214563"/>
          </a:xfrm>
          <a:prstGeom prst="rect">
            <a:avLst/>
          </a:prstGeom>
          <a:noFill/>
        </p:spPr>
      </p:pic>
      <p:pic>
        <p:nvPicPr>
          <p:cNvPr id="7" name="Picture 8" descr="http://www.univerbyt.ru/upload/iblock/535/aomvh-phajxcgu,-sfjt-4500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92" y="4214818"/>
            <a:ext cx="2143108" cy="2143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4 задание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Карточка - помощник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8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Красный</a:t>
            </a:r>
            <a:r>
              <a:rPr lang="ru-RU" sz="2800" dirty="0" smtClean="0">
                <a:latin typeface="Arial Black" pitchFamily="34" charset="0"/>
              </a:rPr>
              <a:t> квадрат находится </a:t>
            </a:r>
          </a:p>
          <a:p>
            <a:pPr algn="ctr">
              <a:buNone/>
            </a:pPr>
            <a:r>
              <a:rPr lang="ru-RU" sz="2800" dirty="0" smtClean="0">
                <a:latin typeface="Arial Black" pitchFamily="34" charset="0"/>
              </a:rPr>
              <a:t>справа от </a:t>
            </a:r>
            <a:r>
              <a:rPr lang="ru-RU" sz="2800" dirty="0" smtClean="0">
                <a:solidFill>
                  <a:srgbClr val="0C862C"/>
                </a:solidFill>
                <a:latin typeface="Arial Black" pitchFamily="34" charset="0"/>
              </a:rPr>
              <a:t>зеленого</a:t>
            </a:r>
            <a:r>
              <a:rPr lang="ru-RU" sz="2800" dirty="0" smtClean="0">
                <a:latin typeface="Arial Black" pitchFamily="34" charset="0"/>
              </a:rPr>
              <a:t> круга, </a:t>
            </a:r>
          </a:p>
          <a:p>
            <a:pPr algn="ctr">
              <a:buNone/>
            </a:pPr>
            <a:r>
              <a:rPr lang="ru-RU" sz="2800" dirty="0" smtClean="0">
                <a:latin typeface="Arial Black" pitchFamily="34" charset="0"/>
              </a:rPr>
              <a:t>но слева от </a:t>
            </a:r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жёлтого</a:t>
            </a:r>
            <a:r>
              <a:rPr lang="ru-RU" sz="2800" dirty="0" smtClean="0">
                <a:latin typeface="Arial Black" pitchFamily="34" charset="0"/>
              </a:rPr>
              <a:t> треугольника.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СПАСИБО!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http://www.po-igraem.ru/game/alien-bab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785926"/>
            <a:ext cx="3929090" cy="3214710"/>
          </a:xfrm>
          <a:prstGeom prst="rect">
            <a:avLst/>
          </a:prstGeom>
          <a:noFill/>
          <a:ln w="9525">
            <a:solidFill>
              <a:srgbClr val="0C862C"/>
            </a:solidFill>
            <a:miter lim="800000"/>
            <a:headEnd/>
            <a:tailEnd/>
          </a:ln>
        </p:spPr>
      </p:pic>
      <p:pic>
        <p:nvPicPr>
          <p:cNvPr id="5" name="Рисунок 4" descr="http://topevent.ru/pics/information/private-event/children-s-new-year/uf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785926"/>
            <a:ext cx="2786082" cy="3214710"/>
          </a:xfrm>
          <a:prstGeom prst="rect">
            <a:avLst/>
          </a:prstGeom>
          <a:noFill/>
          <a:ln w="9525">
            <a:solidFill>
              <a:srgbClr val="0C862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Город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Величиния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4643447"/>
            <a:ext cx="4786346" cy="71438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НИФ, НАФ и НУФ</a:t>
            </a:r>
            <a:endParaRPr lang="ru-RU" b="1" dirty="0"/>
          </a:p>
        </p:txBody>
      </p:sp>
      <p:pic>
        <p:nvPicPr>
          <p:cNvPr id="23554" name="Picture 2" descr="http://go.imgsmail.ru/imgpreview?u=http%3A//www.i-dela.com/uploads/posts/2011-02/1296911052%5Fimagesca86qdcy.jpg&amp;mb=1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22956"/>
          <a:stretch>
            <a:fillRect/>
          </a:stretch>
        </p:blipFill>
        <p:spPr bwMode="auto">
          <a:xfrm>
            <a:off x="2143108" y="1714488"/>
            <a:ext cx="478634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1 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Дорожки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дом </a:t>
            </a:r>
            <a:r>
              <a:rPr lang="ru-RU" dirty="0" err="1" smtClean="0"/>
              <a:t>Нифа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дом </a:t>
            </a:r>
            <a:r>
              <a:rPr lang="ru-RU" dirty="0" err="1" smtClean="0"/>
              <a:t>Нуфа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дом </a:t>
            </a:r>
            <a:r>
              <a:rPr lang="ru-RU" dirty="0" err="1" smtClean="0"/>
              <a:t>Нафа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71462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450057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2214554"/>
            <a:ext cx="9144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71538" y="192880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214942" y="135729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072066" y="364331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071670" y="2357430"/>
            <a:ext cx="321471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3"/>
          </p:cNvCxnSpPr>
          <p:nvPr/>
        </p:nvCxnSpPr>
        <p:spPr>
          <a:xfrm flipV="1">
            <a:off x="2057376" y="2500306"/>
            <a:ext cx="3229004" cy="671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71670" y="3500438"/>
            <a:ext cx="3000396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00232" y="3643314"/>
            <a:ext cx="3143272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5393537" y="3893347"/>
            <a:ext cx="164307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5" idx="3"/>
          </p:cNvCxnSpPr>
          <p:nvPr/>
        </p:nvCxnSpPr>
        <p:spPr>
          <a:xfrm flipV="1">
            <a:off x="6057904" y="3143248"/>
            <a:ext cx="157170" cy="1814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2 </a:t>
            </a:r>
            <a:r>
              <a:rPr lang="ru-RU" sz="3600" dirty="0" smtClean="0">
                <a:latin typeface="Arial Black" pitchFamily="34" charset="0"/>
              </a:rPr>
              <a:t>задание </a:t>
            </a: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Комплекты спортивной формы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72264" y="5429264"/>
            <a:ext cx="2114536" cy="6968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http://go.imgsmail.ru/imgpreview?u=http%3A//www.tracksuits.tk/images/102%5F0.jpg&amp;mb=8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643182"/>
            <a:ext cx="1047743" cy="628646"/>
          </a:xfrm>
          <a:prstGeom prst="rect">
            <a:avLst/>
          </a:prstGeom>
          <a:noFill/>
        </p:spPr>
      </p:pic>
      <p:pic>
        <p:nvPicPr>
          <p:cNvPr id="1030" name="Picture 6" descr="http://go.imgsmail.ru/imgpreview?u=http%3A//www.liga-sport.ru/im.xp/050056055048124049055056051050048054048054.jpeg&amp;mb=5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1785926"/>
            <a:ext cx="1074325" cy="923920"/>
          </a:xfrm>
          <a:prstGeom prst="rect">
            <a:avLst/>
          </a:prstGeom>
          <a:noFill/>
        </p:spPr>
      </p:pic>
      <p:pic>
        <p:nvPicPr>
          <p:cNvPr id="1032" name="Picture 8" descr="http://go.imgsmail.ru/imgpreview?u=http%3A//odegda-opt.ru/images/sportodeg/94387c03.jpg&amp;mb=8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1643050"/>
            <a:ext cx="1524010" cy="1143008"/>
          </a:xfrm>
          <a:prstGeom prst="rect">
            <a:avLst/>
          </a:prstGeom>
          <a:noFill/>
        </p:spPr>
      </p:pic>
      <p:pic>
        <p:nvPicPr>
          <p:cNvPr id="8" name="Picture 6" descr="http://go.imgsmail.ru/imgpreview?u=http%3A//www.liga-sport.ru/im.xp/050056055048124049055056051050048054048054.jpeg&amp;mb=53">
            <a:hlinkClick r:id="rId8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1714488"/>
            <a:ext cx="1097584" cy="943923"/>
          </a:xfrm>
          <a:prstGeom prst="rect">
            <a:avLst/>
          </a:prstGeom>
          <a:noFill/>
        </p:spPr>
      </p:pic>
      <p:pic>
        <p:nvPicPr>
          <p:cNvPr id="9" name="Picture 6" descr="http://go.imgsmail.ru/imgpreview?u=http%3A//www.liga-sport.ru/im.xp/050056055048124049055056051050048054048054.jpeg&amp;mb=53">
            <a:hlinkClick r:id="rId9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000372"/>
            <a:ext cx="1157393" cy="995358"/>
          </a:xfrm>
          <a:prstGeom prst="rect">
            <a:avLst/>
          </a:prstGeom>
          <a:noFill/>
        </p:spPr>
      </p:pic>
      <p:pic>
        <p:nvPicPr>
          <p:cNvPr id="10" name="Picture 6" descr="http://go.imgsmail.ru/imgpreview?u=http%3A//www.liga-sport.ru/im.xp/050056055048124049055056051050048054048054.jpeg&amp;mb=53">
            <a:hlinkClick r:id="rId10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3286124"/>
            <a:ext cx="1074325" cy="923920"/>
          </a:xfrm>
          <a:prstGeom prst="rect">
            <a:avLst/>
          </a:prstGeom>
          <a:noFill/>
        </p:spPr>
      </p:pic>
      <p:pic>
        <p:nvPicPr>
          <p:cNvPr id="11" name="Picture 6" descr="http://go.imgsmail.ru/imgpreview?u=http%3A//www.liga-sport.ru/im.xp/050056055048124049055056051050048054048054.jpeg&amp;mb=53">
            <a:hlinkClick r:id="rId1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357694"/>
            <a:ext cx="1097584" cy="943923"/>
          </a:xfrm>
          <a:prstGeom prst="rect">
            <a:avLst/>
          </a:prstGeom>
          <a:noFill/>
        </p:spPr>
      </p:pic>
      <p:pic>
        <p:nvPicPr>
          <p:cNvPr id="12" name="Picture 6" descr="http://go.imgsmail.ru/imgpreview?u=http%3A//www.liga-sport.ru/im.xp/050056055048124049055056051050048054048054.jpeg&amp;mb=53">
            <a:hlinkClick r:id="rId12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4357694"/>
            <a:ext cx="1097584" cy="943923"/>
          </a:xfrm>
          <a:prstGeom prst="rect">
            <a:avLst/>
          </a:prstGeom>
          <a:noFill/>
        </p:spPr>
      </p:pic>
      <p:pic>
        <p:nvPicPr>
          <p:cNvPr id="13" name="Picture 8" descr="http://go.imgsmail.ru/imgpreview?u=http%3A//odegda-opt.ru/images/sportodeg/94387c03.jpg&amp;mb=87">
            <a:hlinkClick r:id="rId13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2571744"/>
            <a:ext cx="1524010" cy="1143008"/>
          </a:xfrm>
          <a:prstGeom prst="rect">
            <a:avLst/>
          </a:prstGeom>
          <a:noFill/>
        </p:spPr>
      </p:pic>
      <p:pic>
        <p:nvPicPr>
          <p:cNvPr id="14" name="Picture 8" descr="http://go.imgsmail.ru/imgpreview?u=http%3A//odegda-opt.ru/images/sportodeg/94387c03.jpg&amp;mb=87">
            <a:hlinkClick r:id="rId14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3500438"/>
            <a:ext cx="1524010" cy="1143008"/>
          </a:xfrm>
          <a:prstGeom prst="rect">
            <a:avLst/>
          </a:prstGeom>
          <a:noFill/>
        </p:spPr>
      </p:pic>
      <p:pic>
        <p:nvPicPr>
          <p:cNvPr id="15" name="Picture 8" descr="http://go.imgsmail.ru/imgpreview?u=http%3A//odegda-opt.ru/images/sportodeg/94387c03.jpg&amp;mb=87">
            <a:hlinkClick r:id="rId15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6" y="5357826"/>
            <a:ext cx="1524010" cy="1143008"/>
          </a:xfrm>
          <a:prstGeom prst="rect">
            <a:avLst/>
          </a:prstGeom>
          <a:noFill/>
        </p:spPr>
      </p:pic>
      <p:pic>
        <p:nvPicPr>
          <p:cNvPr id="16" name="Picture 8" descr="http://go.imgsmail.ru/imgpreview?u=http%3A//odegda-opt.ru/images/sportodeg/94387c03.jpg&amp;mb=87">
            <a:hlinkClick r:id="rId1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714884"/>
            <a:ext cx="1524010" cy="1143008"/>
          </a:xfrm>
          <a:prstGeom prst="rect">
            <a:avLst/>
          </a:prstGeom>
          <a:noFill/>
        </p:spPr>
      </p:pic>
      <p:pic>
        <p:nvPicPr>
          <p:cNvPr id="17" name="Picture 4" descr="http://go.imgsmail.ru/imgpreview?u=http%3A//www.tracksuits.tk/images/102%5F0.jpg&amp;mb=82">
            <a:hlinkClick r:id="rId17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429000"/>
            <a:ext cx="1047743" cy="628646"/>
          </a:xfrm>
          <a:prstGeom prst="rect">
            <a:avLst/>
          </a:prstGeom>
          <a:noFill/>
        </p:spPr>
      </p:pic>
      <p:pic>
        <p:nvPicPr>
          <p:cNvPr id="18" name="Picture 4" descr="http://go.imgsmail.ru/imgpreview?u=http%3A//www.tracksuits.tk/images/102%5F0.jpg&amp;mb=82">
            <a:hlinkClick r:id="rId18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1047743" cy="628646"/>
          </a:xfrm>
          <a:prstGeom prst="rect">
            <a:avLst/>
          </a:prstGeom>
          <a:noFill/>
        </p:spPr>
      </p:pic>
      <p:pic>
        <p:nvPicPr>
          <p:cNvPr id="19" name="Picture 4" descr="http://go.imgsmail.ru/imgpreview?u=http%3A//www.tracksuits.tk/images/102%5F0.jpg&amp;mb=82">
            <a:hlinkClick r:id="rId19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857496"/>
            <a:ext cx="1047743" cy="628646"/>
          </a:xfrm>
          <a:prstGeom prst="rect">
            <a:avLst/>
          </a:prstGeom>
          <a:noFill/>
        </p:spPr>
      </p:pic>
      <p:pic>
        <p:nvPicPr>
          <p:cNvPr id="20" name="Picture 4" descr="http://go.imgsmail.ru/imgpreview?u=http%3A//www.tracksuits.tk/images/102%5F0.jpg&amp;mb=82">
            <a:hlinkClick r:id="rId20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3786190"/>
            <a:ext cx="1047743" cy="628646"/>
          </a:xfrm>
          <a:prstGeom prst="rect">
            <a:avLst/>
          </a:prstGeom>
          <a:noFill/>
        </p:spPr>
      </p:pic>
      <p:pic>
        <p:nvPicPr>
          <p:cNvPr id="21" name="Picture 4" descr="http://go.imgsmail.ru/imgpreview?u=http%3A//www.tracksuits.tk/images/102%5F0.jpg&amp;mb=82">
            <a:hlinkClick r:id="rId2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500570"/>
            <a:ext cx="1047743" cy="628646"/>
          </a:xfrm>
          <a:prstGeom prst="rect">
            <a:avLst/>
          </a:prstGeom>
          <a:noFill/>
        </p:spPr>
      </p:pic>
      <p:pic>
        <p:nvPicPr>
          <p:cNvPr id="22" name="Picture 4" descr="http://go.imgsmail.ru/imgpreview?u=http%3A//www.tracksuits.tk/images/102%5F0.jpg&amp;mb=82">
            <a:hlinkClick r:id="rId2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929066"/>
            <a:ext cx="1047743" cy="628646"/>
          </a:xfrm>
          <a:prstGeom prst="rect">
            <a:avLst/>
          </a:prstGeom>
          <a:noFill/>
        </p:spPr>
      </p:pic>
      <p:pic>
        <p:nvPicPr>
          <p:cNvPr id="23" name="Picture 4" descr="http://go.imgsmail.ru/imgpreview?u=http%3A//www.tracksuits.tk/images/102%5F0.jpg&amp;mb=82">
            <a:hlinkClick r:id="rId23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714884"/>
            <a:ext cx="1047743" cy="628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3 </a:t>
            </a:r>
            <a:r>
              <a:rPr lang="ru-RU" dirty="0" smtClean="0">
                <a:latin typeface="Arial Black" pitchFamily="34" charset="0"/>
              </a:rPr>
              <a:t>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Флажки</a:t>
            </a:r>
            <a:endParaRPr lang="ru-RU" dirty="0"/>
          </a:p>
        </p:txBody>
      </p:sp>
      <p:pic>
        <p:nvPicPr>
          <p:cNvPr id="4" name="Picture 2" descr="http://go.imgsmail.ru/imgpreview?u=http%3A//www.i-dela.com/uploads/posts/2011-02/1296911052%5Fimagesca86qdcy.jpg&amp;mb=12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22956"/>
          <a:stretch>
            <a:fillRect/>
          </a:stretch>
        </p:blipFill>
        <p:spPr bwMode="auto">
          <a:xfrm>
            <a:off x="642910" y="4643446"/>
            <a:ext cx="3214710" cy="179563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1714488"/>
            <a:ext cx="2428892" cy="7858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714488"/>
            <a:ext cx="2428892" cy="7858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714488"/>
            <a:ext cx="2428892" cy="7858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2643182"/>
            <a:ext cx="1428760" cy="5000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2643182"/>
            <a:ext cx="1428760" cy="5000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2643182"/>
            <a:ext cx="1428760" cy="5000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2643182"/>
            <a:ext cx="1428760" cy="5000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3357562"/>
            <a:ext cx="642942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3357562"/>
            <a:ext cx="642942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3357562"/>
            <a:ext cx="642942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3357562"/>
            <a:ext cx="642942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3357562"/>
            <a:ext cx="642942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29124" y="3357562"/>
            <a:ext cx="642942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-357222" y="2857496"/>
            <a:ext cx="314327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Помогите нам !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http://www.po-igraem.ru/game/alien-bab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785926"/>
            <a:ext cx="3929090" cy="3214710"/>
          </a:xfrm>
          <a:prstGeom prst="rect">
            <a:avLst/>
          </a:prstGeom>
          <a:noFill/>
          <a:ln w="9525">
            <a:solidFill>
              <a:srgbClr val="0C862C"/>
            </a:solidFill>
            <a:miter lim="800000"/>
            <a:headEnd/>
            <a:tailEnd/>
          </a:ln>
        </p:spPr>
      </p:pic>
      <p:pic>
        <p:nvPicPr>
          <p:cNvPr id="5" name="Рисунок 4" descr="http://topevent.ru/pics/information/private-event/children-s-new-year/uf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785926"/>
            <a:ext cx="2786082" cy="3214710"/>
          </a:xfrm>
          <a:prstGeom prst="rect">
            <a:avLst/>
          </a:prstGeom>
          <a:noFill/>
          <a:ln w="9525">
            <a:solidFill>
              <a:srgbClr val="0C862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СПАСИБО!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http://www.po-igraem.ru/game/alien-bab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785926"/>
            <a:ext cx="3929090" cy="3214710"/>
          </a:xfrm>
          <a:prstGeom prst="rect">
            <a:avLst/>
          </a:prstGeom>
          <a:noFill/>
          <a:ln w="9525">
            <a:solidFill>
              <a:srgbClr val="0C862C"/>
            </a:solidFill>
            <a:miter lim="800000"/>
            <a:headEnd/>
            <a:tailEnd/>
          </a:ln>
        </p:spPr>
      </p:pic>
      <p:pic>
        <p:nvPicPr>
          <p:cNvPr id="5" name="Рисунок 4" descr="http://topevent.ru/pics/information/private-event/children-s-new-year/uf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785926"/>
            <a:ext cx="2786082" cy="3214710"/>
          </a:xfrm>
          <a:prstGeom prst="rect">
            <a:avLst/>
          </a:prstGeom>
          <a:noFill/>
          <a:ln w="9525">
            <a:solidFill>
              <a:srgbClr val="0C862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Планета </a:t>
            </a:r>
            <a:r>
              <a:rPr lang="ru-RU" sz="3600" dirty="0" err="1" smtClean="0">
                <a:solidFill>
                  <a:srgbClr val="002060"/>
                </a:solidFill>
                <a:latin typeface="Arial Black" pitchFamily="34" charset="0"/>
              </a:rPr>
              <a:t>Математикус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58214" y="6000768"/>
            <a:ext cx="328586" cy="12539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2" descr="http://babydreams.bestnetservice.com/pic/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2286016" cy="1412758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285720" y="1428736"/>
            <a:ext cx="8636025" cy="5029200"/>
          </a:xfrm>
          <a:custGeom>
            <a:avLst/>
            <a:gdLst>
              <a:gd name="connsiteX0" fmla="*/ 531116 w 8636025"/>
              <a:gd name="connsiteY0" fmla="*/ 983673 h 5029200"/>
              <a:gd name="connsiteX1" fmla="*/ 531116 w 8636025"/>
              <a:gd name="connsiteY1" fmla="*/ 983673 h 5029200"/>
              <a:gd name="connsiteX2" fmla="*/ 628098 w 8636025"/>
              <a:gd name="connsiteY2" fmla="*/ 789709 h 5029200"/>
              <a:gd name="connsiteX3" fmla="*/ 683516 w 8636025"/>
              <a:gd name="connsiteY3" fmla="*/ 748146 h 5029200"/>
              <a:gd name="connsiteX4" fmla="*/ 738934 w 8636025"/>
              <a:gd name="connsiteY4" fmla="*/ 665018 h 5029200"/>
              <a:gd name="connsiteX5" fmla="*/ 766643 w 8636025"/>
              <a:gd name="connsiteY5" fmla="*/ 623455 h 5029200"/>
              <a:gd name="connsiteX6" fmla="*/ 849771 w 8636025"/>
              <a:gd name="connsiteY6" fmla="*/ 568036 h 5029200"/>
              <a:gd name="connsiteX7" fmla="*/ 988316 w 8636025"/>
              <a:gd name="connsiteY7" fmla="*/ 540327 h 5029200"/>
              <a:gd name="connsiteX8" fmla="*/ 1043734 w 8636025"/>
              <a:gd name="connsiteY8" fmla="*/ 526473 h 5029200"/>
              <a:gd name="connsiteX9" fmla="*/ 1390098 w 8636025"/>
              <a:gd name="connsiteY9" fmla="*/ 498764 h 5029200"/>
              <a:gd name="connsiteX10" fmla="*/ 2415334 w 8636025"/>
              <a:gd name="connsiteY10" fmla="*/ 498764 h 5029200"/>
              <a:gd name="connsiteX11" fmla="*/ 2470753 w 8636025"/>
              <a:gd name="connsiteY11" fmla="*/ 512618 h 5029200"/>
              <a:gd name="connsiteX12" fmla="*/ 2581589 w 8636025"/>
              <a:gd name="connsiteY12" fmla="*/ 540327 h 5029200"/>
              <a:gd name="connsiteX13" fmla="*/ 2678571 w 8636025"/>
              <a:gd name="connsiteY13" fmla="*/ 595746 h 5029200"/>
              <a:gd name="connsiteX14" fmla="*/ 2761698 w 8636025"/>
              <a:gd name="connsiteY14" fmla="*/ 623455 h 5029200"/>
              <a:gd name="connsiteX15" fmla="*/ 2803262 w 8636025"/>
              <a:gd name="connsiteY15" fmla="*/ 637309 h 5029200"/>
              <a:gd name="connsiteX16" fmla="*/ 3080353 w 8636025"/>
              <a:gd name="connsiteY16" fmla="*/ 665018 h 5029200"/>
              <a:gd name="connsiteX17" fmla="*/ 3689953 w 8636025"/>
              <a:gd name="connsiteY17" fmla="*/ 678873 h 5029200"/>
              <a:gd name="connsiteX18" fmla="*/ 3786934 w 8636025"/>
              <a:gd name="connsiteY18" fmla="*/ 665018 h 5029200"/>
              <a:gd name="connsiteX19" fmla="*/ 3897771 w 8636025"/>
              <a:gd name="connsiteY19" fmla="*/ 651164 h 5029200"/>
              <a:gd name="connsiteX20" fmla="*/ 3939334 w 8636025"/>
              <a:gd name="connsiteY20" fmla="*/ 623455 h 5029200"/>
              <a:gd name="connsiteX21" fmla="*/ 4008607 w 8636025"/>
              <a:gd name="connsiteY21" fmla="*/ 609600 h 5029200"/>
              <a:gd name="connsiteX22" fmla="*/ 4077880 w 8636025"/>
              <a:gd name="connsiteY22" fmla="*/ 568036 h 5029200"/>
              <a:gd name="connsiteX23" fmla="*/ 4119443 w 8636025"/>
              <a:gd name="connsiteY23" fmla="*/ 540327 h 5029200"/>
              <a:gd name="connsiteX24" fmla="*/ 4202571 w 8636025"/>
              <a:gd name="connsiteY24" fmla="*/ 498764 h 5029200"/>
              <a:gd name="connsiteX25" fmla="*/ 4299553 w 8636025"/>
              <a:gd name="connsiteY25" fmla="*/ 429491 h 5029200"/>
              <a:gd name="connsiteX26" fmla="*/ 4410389 w 8636025"/>
              <a:gd name="connsiteY26" fmla="*/ 360218 h 5029200"/>
              <a:gd name="connsiteX27" fmla="*/ 4465807 w 8636025"/>
              <a:gd name="connsiteY27" fmla="*/ 318655 h 5029200"/>
              <a:gd name="connsiteX28" fmla="*/ 4535080 w 8636025"/>
              <a:gd name="connsiteY28" fmla="*/ 277091 h 5029200"/>
              <a:gd name="connsiteX29" fmla="*/ 4576643 w 8636025"/>
              <a:gd name="connsiteY29" fmla="*/ 249382 h 5029200"/>
              <a:gd name="connsiteX30" fmla="*/ 4659771 w 8636025"/>
              <a:gd name="connsiteY30" fmla="*/ 207818 h 5029200"/>
              <a:gd name="connsiteX31" fmla="*/ 4701334 w 8636025"/>
              <a:gd name="connsiteY31" fmla="*/ 180109 h 5029200"/>
              <a:gd name="connsiteX32" fmla="*/ 4798316 w 8636025"/>
              <a:gd name="connsiteY32" fmla="*/ 138546 h 5029200"/>
              <a:gd name="connsiteX33" fmla="*/ 4950716 w 8636025"/>
              <a:gd name="connsiteY33" fmla="*/ 41564 h 5029200"/>
              <a:gd name="connsiteX34" fmla="*/ 5019989 w 8636025"/>
              <a:gd name="connsiteY34" fmla="*/ 27709 h 5029200"/>
              <a:gd name="connsiteX35" fmla="*/ 5061553 w 8636025"/>
              <a:gd name="connsiteY35" fmla="*/ 13855 h 5029200"/>
              <a:gd name="connsiteX36" fmla="*/ 5795843 w 8636025"/>
              <a:gd name="connsiteY36" fmla="*/ 0 h 5029200"/>
              <a:gd name="connsiteX37" fmla="*/ 6211480 w 8636025"/>
              <a:gd name="connsiteY37" fmla="*/ 27709 h 5029200"/>
              <a:gd name="connsiteX38" fmla="*/ 6253043 w 8636025"/>
              <a:gd name="connsiteY38" fmla="*/ 41564 h 5029200"/>
              <a:gd name="connsiteX39" fmla="*/ 6308462 w 8636025"/>
              <a:gd name="connsiteY39" fmla="*/ 55418 h 5029200"/>
              <a:gd name="connsiteX40" fmla="*/ 6474716 w 8636025"/>
              <a:gd name="connsiteY40" fmla="*/ 83127 h 5029200"/>
              <a:gd name="connsiteX41" fmla="*/ 6557843 w 8636025"/>
              <a:gd name="connsiteY41" fmla="*/ 124691 h 5029200"/>
              <a:gd name="connsiteX42" fmla="*/ 6654825 w 8636025"/>
              <a:gd name="connsiteY42" fmla="*/ 152400 h 5029200"/>
              <a:gd name="connsiteX43" fmla="*/ 6834934 w 8636025"/>
              <a:gd name="connsiteY43" fmla="*/ 249382 h 5029200"/>
              <a:gd name="connsiteX44" fmla="*/ 6945771 w 8636025"/>
              <a:gd name="connsiteY44" fmla="*/ 374073 h 5029200"/>
              <a:gd name="connsiteX45" fmla="*/ 6959625 w 8636025"/>
              <a:gd name="connsiteY45" fmla="*/ 415636 h 5029200"/>
              <a:gd name="connsiteX46" fmla="*/ 7042753 w 8636025"/>
              <a:gd name="connsiteY46" fmla="*/ 568036 h 5029200"/>
              <a:gd name="connsiteX47" fmla="*/ 7056607 w 8636025"/>
              <a:gd name="connsiteY47" fmla="*/ 623455 h 5029200"/>
              <a:gd name="connsiteX48" fmla="*/ 7084316 w 8636025"/>
              <a:gd name="connsiteY48" fmla="*/ 706582 h 5029200"/>
              <a:gd name="connsiteX49" fmla="*/ 7098171 w 8636025"/>
              <a:gd name="connsiteY49" fmla="*/ 803564 h 5029200"/>
              <a:gd name="connsiteX50" fmla="*/ 7112025 w 8636025"/>
              <a:gd name="connsiteY50" fmla="*/ 1052946 h 5029200"/>
              <a:gd name="connsiteX51" fmla="*/ 7167443 w 8636025"/>
              <a:gd name="connsiteY51" fmla="*/ 1122218 h 5029200"/>
              <a:gd name="connsiteX52" fmla="*/ 7195153 w 8636025"/>
              <a:gd name="connsiteY52" fmla="*/ 1149927 h 5029200"/>
              <a:gd name="connsiteX53" fmla="*/ 7236716 w 8636025"/>
              <a:gd name="connsiteY53" fmla="*/ 1163782 h 5029200"/>
              <a:gd name="connsiteX54" fmla="*/ 7430680 w 8636025"/>
              <a:gd name="connsiteY54" fmla="*/ 1177636 h 5029200"/>
              <a:gd name="connsiteX55" fmla="*/ 7583080 w 8636025"/>
              <a:gd name="connsiteY55" fmla="*/ 1191491 h 5029200"/>
              <a:gd name="connsiteX56" fmla="*/ 7707771 w 8636025"/>
              <a:gd name="connsiteY56" fmla="*/ 1246909 h 5029200"/>
              <a:gd name="connsiteX57" fmla="*/ 7749334 w 8636025"/>
              <a:gd name="connsiteY57" fmla="*/ 1302327 h 5029200"/>
              <a:gd name="connsiteX58" fmla="*/ 7818607 w 8636025"/>
              <a:gd name="connsiteY58" fmla="*/ 1385455 h 5029200"/>
              <a:gd name="connsiteX59" fmla="*/ 7846316 w 8636025"/>
              <a:gd name="connsiteY59" fmla="*/ 1468582 h 5029200"/>
              <a:gd name="connsiteX60" fmla="*/ 7874025 w 8636025"/>
              <a:gd name="connsiteY60" fmla="*/ 1551709 h 5029200"/>
              <a:gd name="connsiteX61" fmla="*/ 7887880 w 8636025"/>
              <a:gd name="connsiteY61" fmla="*/ 1593273 h 5029200"/>
              <a:gd name="connsiteX62" fmla="*/ 7915589 w 8636025"/>
              <a:gd name="connsiteY62" fmla="*/ 1953491 h 5029200"/>
              <a:gd name="connsiteX63" fmla="*/ 7971007 w 8636025"/>
              <a:gd name="connsiteY63" fmla="*/ 2050473 h 5029200"/>
              <a:gd name="connsiteX64" fmla="*/ 8026425 w 8636025"/>
              <a:gd name="connsiteY64" fmla="*/ 2147455 h 5029200"/>
              <a:gd name="connsiteX65" fmla="*/ 8081843 w 8636025"/>
              <a:gd name="connsiteY65" fmla="*/ 2244436 h 5029200"/>
              <a:gd name="connsiteX66" fmla="*/ 8151116 w 8636025"/>
              <a:gd name="connsiteY66" fmla="*/ 2299855 h 5029200"/>
              <a:gd name="connsiteX67" fmla="*/ 8261953 w 8636025"/>
              <a:gd name="connsiteY67" fmla="*/ 2410691 h 5029200"/>
              <a:gd name="connsiteX68" fmla="*/ 8345080 w 8636025"/>
              <a:gd name="connsiteY68" fmla="*/ 2493818 h 5029200"/>
              <a:gd name="connsiteX69" fmla="*/ 8372789 w 8636025"/>
              <a:gd name="connsiteY69" fmla="*/ 2535382 h 5029200"/>
              <a:gd name="connsiteX70" fmla="*/ 8428207 w 8636025"/>
              <a:gd name="connsiteY70" fmla="*/ 2590800 h 5029200"/>
              <a:gd name="connsiteX71" fmla="*/ 8497480 w 8636025"/>
              <a:gd name="connsiteY71" fmla="*/ 2715491 h 5029200"/>
              <a:gd name="connsiteX72" fmla="*/ 8594462 w 8636025"/>
              <a:gd name="connsiteY72" fmla="*/ 2895600 h 5029200"/>
              <a:gd name="connsiteX73" fmla="*/ 8636025 w 8636025"/>
              <a:gd name="connsiteY73" fmla="*/ 3006436 h 5029200"/>
              <a:gd name="connsiteX74" fmla="*/ 8622171 w 8636025"/>
              <a:gd name="connsiteY74" fmla="*/ 3228109 h 5029200"/>
              <a:gd name="connsiteX75" fmla="*/ 8580607 w 8636025"/>
              <a:gd name="connsiteY75" fmla="*/ 3352800 h 5029200"/>
              <a:gd name="connsiteX76" fmla="*/ 8552898 w 8636025"/>
              <a:gd name="connsiteY76" fmla="*/ 3435927 h 5029200"/>
              <a:gd name="connsiteX77" fmla="*/ 8511334 w 8636025"/>
              <a:gd name="connsiteY77" fmla="*/ 3463636 h 5029200"/>
              <a:gd name="connsiteX78" fmla="*/ 8497480 w 8636025"/>
              <a:gd name="connsiteY78" fmla="*/ 3505200 h 5029200"/>
              <a:gd name="connsiteX79" fmla="*/ 8400498 w 8636025"/>
              <a:gd name="connsiteY79" fmla="*/ 3616036 h 5029200"/>
              <a:gd name="connsiteX80" fmla="*/ 8358934 w 8636025"/>
              <a:gd name="connsiteY80" fmla="*/ 3629891 h 5029200"/>
              <a:gd name="connsiteX81" fmla="*/ 8317371 w 8636025"/>
              <a:gd name="connsiteY81" fmla="*/ 3657600 h 5029200"/>
              <a:gd name="connsiteX82" fmla="*/ 8234243 w 8636025"/>
              <a:gd name="connsiteY82" fmla="*/ 3671455 h 5029200"/>
              <a:gd name="connsiteX83" fmla="*/ 8164971 w 8636025"/>
              <a:gd name="connsiteY83" fmla="*/ 3685309 h 5029200"/>
              <a:gd name="connsiteX84" fmla="*/ 8123407 w 8636025"/>
              <a:gd name="connsiteY84" fmla="*/ 3699164 h 5029200"/>
              <a:gd name="connsiteX85" fmla="*/ 7860171 w 8636025"/>
              <a:gd name="connsiteY85" fmla="*/ 3713018 h 5029200"/>
              <a:gd name="connsiteX86" fmla="*/ 7499953 w 8636025"/>
              <a:gd name="connsiteY86" fmla="*/ 3726873 h 5029200"/>
              <a:gd name="connsiteX87" fmla="*/ 7472243 w 8636025"/>
              <a:gd name="connsiteY87" fmla="*/ 3754582 h 5029200"/>
              <a:gd name="connsiteX88" fmla="*/ 7430680 w 8636025"/>
              <a:gd name="connsiteY88" fmla="*/ 3782291 h 5029200"/>
              <a:gd name="connsiteX89" fmla="*/ 7416825 w 8636025"/>
              <a:gd name="connsiteY89" fmla="*/ 3823855 h 5029200"/>
              <a:gd name="connsiteX90" fmla="*/ 7361407 w 8636025"/>
              <a:gd name="connsiteY90" fmla="*/ 3906982 h 5029200"/>
              <a:gd name="connsiteX91" fmla="*/ 7333698 w 8636025"/>
              <a:gd name="connsiteY91" fmla="*/ 3948546 h 5029200"/>
              <a:gd name="connsiteX92" fmla="*/ 7305989 w 8636025"/>
              <a:gd name="connsiteY92" fmla="*/ 3990109 h 5029200"/>
              <a:gd name="connsiteX93" fmla="*/ 7264425 w 8636025"/>
              <a:gd name="connsiteY93" fmla="*/ 4073236 h 5029200"/>
              <a:gd name="connsiteX94" fmla="*/ 7264425 w 8636025"/>
              <a:gd name="connsiteY94" fmla="*/ 4197927 h 5029200"/>
              <a:gd name="connsiteX95" fmla="*/ 7292134 w 8636025"/>
              <a:gd name="connsiteY95" fmla="*/ 4239491 h 5029200"/>
              <a:gd name="connsiteX96" fmla="*/ 7347553 w 8636025"/>
              <a:gd name="connsiteY96" fmla="*/ 4308764 h 5029200"/>
              <a:gd name="connsiteX97" fmla="*/ 7375262 w 8636025"/>
              <a:gd name="connsiteY97" fmla="*/ 4350327 h 5029200"/>
              <a:gd name="connsiteX98" fmla="*/ 7472243 w 8636025"/>
              <a:gd name="connsiteY98" fmla="*/ 4391891 h 5029200"/>
              <a:gd name="connsiteX99" fmla="*/ 7499953 w 8636025"/>
              <a:gd name="connsiteY99" fmla="*/ 4419600 h 5029200"/>
              <a:gd name="connsiteX100" fmla="*/ 7541516 w 8636025"/>
              <a:gd name="connsiteY100" fmla="*/ 4447309 h 5029200"/>
              <a:gd name="connsiteX101" fmla="*/ 7583080 w 8636025"/>
              <a:gd name="connsiteY101" fmla="*/ 4544291 h 5029200"/>
              <a:gd name="connsiteX102" fmla="*/ 7555371 w 8636025"/>
              <a:gd name="connsiteY102" fmla="*/ 4710546 h 5029200"/>
              <a:gd name="connsiteX103" fmla="*/ 7416825 w 8636025"/>
              <a:gd name="connsiteY103" fmla="*/ 4890655 h 5029200"/>
              <a:gd name="connsiteX104" fmla="*/ 7375262 w 8636025"/>
              <a:gd name="connsiteY104" fmla="*/ 4918364 h 5029200"/>
              <a:gd name="connsiteX105" fmla="*/ 7319843 w 8636025"/>
              <a:gd name="connsiteY105" fmla="*/ 4959927 h 5029200"/>
              <a:gd name="connsiteX106" fmla="*/ 7222862 w 8636025"/>
              <a:gd name="connsiteY106" fmla="*/ 4987636 h 5029200"/>
              <a:gd name="connsiteX107" fmla="*/ 7167443 w 8636025"/>
              <a:gd name="connsiteY107" fmla="*/ 5015346 h 5029200"/>
              <a:gd name="connsiteX108" fmla="*/ 7070462 w 8636025"/>
              <a:gd name="connsiteY108" fmla="*/ 5029200 h 5029200"/>
              <a:gd name="connsiteX109" fmla="*/ 6557843 w 8636025"/>
              <a:gd name="connsiteY109" fmla="*/ 5015346 h 5029200"/>
              <a:gd name="connsiteX110" fmla="*/ 5989807 w 8636025"/>
              <a:gd name="connsiteY110" fmla="*/ 4973782 h 5029200"/>
              <a:gd name="connsiteX111" fmla="*/ 5851262 w 8636025"/>
              <a:gd name="connsiteY111" fmla="*/ 4946073 h 5029200"/>
              <a:gd name="connsiteX112" fmla="*/ 5809698 w 8636025"/>
              <a:gd name="connsiteY112" fmla="*/ 4918364 h 5029200"/>
              <a:gd name="connsiteX113" fmla="*/ 5768134 w 8636025"/>
              <a:gd name="connsiteY113" fmla="*/ 4904509 h 5029200"/>
              <a:gd name="connsiteX114" fmla="*/ 5657298 w 8636025"/>
              <a:gd name="connsiteY114" fmla="*/ 4821382 h 5029200"/>
              <a:gd name="connsiteX115" fmla="*/ 5615734 w 8636025"/>
              <a:gd name="connsiteY115" fmla="*/ 4793673 h 5029200"/>
              <a:gd name="connsiteX116" fmla="*/ 5560316 w 8636025"/>
              <a:gd name="connsiteY116" fmla="*/ 4752109 h 5029200"/>
              <a:gd name="connsiteX117" fmla="*/ 5477189 w 8636025"/>
              <a:gd name="connsiteY117" fmla="*/ 4696691 h 5029200"/>
              <a:gd name="connsiteX118" fmla="*/ 5449480 w 8636025"/>
              <a:gd name="connsiteY118" fmla="*/ 4655127 h 5029200"/>
              <a:gd name="connsiteX119" fmla="*/ 5407916 w 8636025"/>
              <a:gd name="connsiteY119" fmla="*/ 4627418 h 5029200"/>
              <a:gd name="connsiteX120" fmla="*/ 5324789 w 8636025"/>
              <a:gd name="connsiteY120" fmla="*/ 4502727 h 5029200"/>
              <a:gd name="connsiteX121" fmla="*/ 5241662 w 8636025"/>
              <a:gd name="connsiteY121" fmla="*/ 4405746 h 5029200"/>
              <a:gd name="connsiteX122" fmla="*/ 5213953 w 8636025"/>
              <a:gd name="connsiteY122" fmla="*/ 4364182 h 5029200"/>
              <a:gd name="connsiteX123" fmla="*/ 5130825 w 8636025"/>
              <a:gd name="connsiteY123" fmla="*/ 4253346 h 5029200"/>
              <a:gd name="connsiteX124" fmla="*/ 5061553 w 8636025"/>
              <a:gd name="connsiteY124" fmla="*/ 4142509 h 5029200"/>
              <a:gd name="connsiteX125" fmla="*/ 5019989 w 8636025"/>
              <a:gd name="connsiteY125" fmla="*/ 4087091 h 5029200"/>
              <a:gd name="connsiteX126" fmla="*/ 4950716 w 8636025"/>
              <a:gd name="connsiteY126" fmla="*/ 4017818 h 5029200"/>
              <a:gd name="connsiteX127" fmla="*/ 4909153 w 8636025"/>
              <a:gd name="connsiteY127" fmla="*/ 3990109 h 5029200"/>
              <a:gd name="connsiteX128" fmla="*/ 4770607 w 8636025"/>
              <a:gd name="connsiteY128" fmla="*/ 4031673 h 5029200"/>
              <a:gd name="connsiteX129" fmla="*/ 4701334 w 8636025"/>
              <a:gd name="connsiteY129" fmla="*/ 4045527 h 5029200"/>
              <a:gd name="connsiteX130" fmla="*/ 4632062 w 8636025"/>
              <a:gd name="connsiteY130" fmla="*/ 4114800 h 5029200"/>
              <a:gd name="connsiteX131" fmla="*/ 4590498 w 8636025"/>
              <a:gd name="connsiteY131" fmla="*/ 4156364 h 5029200"/>
              <a:gd name="connsiteX132" fmla="*/ 4562789 w 8636025"/>
              <a:gd name="connsiteY132" fmla="*/ 4211782 h 5029200"/>
              <a:gd name="connsiteX133" fmla="*/ 4479662 w 8636025"/>
              <a:gd name="connsiteY133" fmla="*/ 4281055 h 5029200"/>
              <a:gd name="connsiteX134" fmla="*/ 4438098 w 8636025"/>
              <a:gd name="connsiteY134" fmla="*/ 4322618 h 5029200"/>
              <a:gd name="connsiteX135" fmla="*/ 4410389 w 8636025"/>
              <a:gd name="connsiteY135" fmla="*/ 4364182 h 5029200"/>
              <a:gd name="connsiteX136" fmla="*/ 4368825 w 8636025"/>
              <a:gd name="connsiteY136" fmla="*/ 4378036 h 5029200"/>
              <a:gd name="connsiteX137" fmla="*/ 4299553 w 8636025"/>
              <a:gd name="connsiteY137" fmla="*/ 4433455 h 5029200"/>
              <a:gd name="connsiteX138" fmla="*/ 4216425 w 8636025"/>
              <a:gd name="connsiteY138" fmla="*/ 4447309 h 5029200"/>
              <a:gd name="connsiteX139" fmla="*/ 3967043 w 8636025"/>
              <a:gd name="connsiteY139" fmla="*/ 4433455 h 5029200"/>
              <a:gd name="connsiteX140" fmla="*/ 3925480 w 8636025"/>
              <a:gd name="connsiteY140" fmla="*/ 4419600 h 5029200"/>
              <a:gd name="connsiteX141" fmla="*/ 3828498 w 8636025"/>
              <a:gd name="connsiteY141" fmla="*/ 4391891 h 5029200"/>
              <a:gd name="connsiteX142" fmla="*/ 3786934 w 8636025"/>
              <a:gd name="connsiteY142" fmla="*/ 4350327 h 5029200"/>
              <a:gd name="connsiteX143" fmla="*/ 3745371 w 8636025"/>
              <a:gd name="connsiteY143" fmla="*/ 4336473 h 5029200"/>
              <a:gd name="connsiteX144" fmla="*/ 3662243 w 8636025"/>
              <a:gd name="connsiteY144" fmla="*/ 4294909 h 5029200"/>
              <a:gd name="connsiteX145" fmla="*/ 3620680 w 8636025"/>
              <a:gd name="connsiteY145" fmla="*/ 4253346 h 5029200"/>
              <a:gd name="connsiteX146" fmla="*/ 3565262 w 8636025"/>
              <a:gd name="connsiteY146" fmla="*/ 4170218 h 5029200"/>
              <a:gd name="connsiteX147" fmla="*/ 3468280 w 8636025"/>
              <a:gd name="connsiteY147" fmla="*/ 4100946 h 5029200"/>
              <a:gd name="connsiteX148" fmla="*/ 3426716 w 8636025"/>
              <a:gd name="connsiteY148" fmla="*/ 4087091 h 5029200"/>
              <a:gd name="connsiteX149" fmla="*/ 3302025 w 8636025"/>
              <a:gd name="connsiteY149" fmla="*/ 4197927 h 5029200"/>
              <a:gd name="connsiteX150" fmla="*/ 3274316 w 8636025"/>
              <a:gd name="connsiteY150" fmla="*/ 4239491 h 5029200"/>
              <a:gd name="connsiteX151" fmla="*/ 3177334 w 8636025"/>
              <a:gd name="connsiteY151" fmla="*/ 4267200 h 5029200"/>
              <a:gd name="connsiteX152" fmla="*/ 3066498 w 8636025"/>
              <a:gd name="connsiteY152" fmla="*/ 4253346 h 5029200"/>
              <a:gd name="connsiteX153" fmla="*/ 3024934 w 8636025"/>
              <a:gd name="connsiteY153" fmla="*/ 4239491 h 5029200"/>
              <a:gd name="connsiteX154" fmla="*/ 3011080 w 8636025"/>
              <a:gd name="connsiteY154" fmla="*/ 4281055 h 5029200"/>
              <a:gd name="connsiteX155" fmla="*/ 2969516 w 8636025"/>
              <a:gd name="connsiteY155" fmla="*/ 4308764 h 5029200"/>
              <a:gd name="connsiteX156" fmla="*/ 2941807 w 8636025"/>
              <a:gd name="connsiteY156" fmla="*/ 4350327 h 5029200"/>
              <a:gd name="connsiteX157" fmla="*/ 2733989 w 8636025"/>
              <a:gd name="connsiteY157" fmla="*/ 4391891 h 5029200"/>
              <a:gd name="connsiteX158" fmla="*/ 2650862 w 8636025"/>
              <a:gd name="connsiteY158" fmla="*/ 4475018 h 5029200"/>
              <a:gd name="connsiteX159" fmla="*/ 2623153 w 8636025"/>
              <a:gd name="connsiteY159" fmla="*/ 4516582 h 5029200"/>
              <a:gd name="connsiteX160" fmla="*/ 2540025 w 8636025"/>
              <a:gd name="connsiteY160" fmla="*/ 4544291 h 5029200"/>
              <a:gd name="connsiteX161" fmla="*/ 2359916 w 8636025"/>
              <a:gd name="connsiteY161" fmla="*/ 4544291 h 5029200"/>
              <a:gd name="connsiteX162" fmla="*/ 2304498 w 8636025"/>
              <a:gd name="connsiteY162" fmla="*/ 4599709 h 5029200"/>
              <a:gd name="connsiteX163" fmla="*/ 2262934 w 8636025"/>
              <a:gd name="connsiteY163" fmla="*/ 4627418 h 5029200"/>
              <a:gd name="connsiteX164" fmla="*/ 2110534 w 8636025"/>
              <a:gd name="connsiteY164" fmla="*/ 4696691 h 5029200"/>
              <a:gd name="connsiteX165" fmla="*/ 1971989 w 8636025"/>
              <a:gd name="connsiteY165" fmla="*/ 4807527 h 5029200"/>
              <a:gd name="connsiteX166" fmla="*/ 1944280 w 8636025"/>
              <a:gd name="connsiteY166" fmla="*/ 4849091 h 5029200"/>
              <a:gd name="connsiteX167" fmla="*/ 1902716 w 8636025"/>
              <a:gd name="connsiteY167" fmla="*/ 4862946 h 5029200"/>
              <a:gd name="connsiteX168" fmla="*/ 1473225 w 8636025"/>
              <a:gd name="connsiteY168" fmla="*/ 4904509 h 5029200"/>
              <a:gd name="connsiteX169" fmla="*/ 1431662 w 8636025"/>
              <a:gd name="connsiteY169" fmla="*/ 4918364 h 5029200"/>
              <a:gd name="connsiteX170" fmla="*/ 1320825 w 8636025"/>
              <a:gd name="connsiteY170" fmla="*/ 4946073 h 5029200"/>
              <a:gd name="connsiteX171" fmla="*/ 1223843 w 8636025"/>
              <a:gd name="connsiteY171" fmla="*/ 4973782 h 5029200"/>
              <a:gd name="connsiteX172" fmla="*/ 1182280 w 8636025"/>
              <a:gd name="connsiteY172" fmla="*/ 5001491 h 5029200"/>
              <a:gd name="connsiteX173" fmla="*/ 1071443 w 8636025"/>
              <a:gd name="connsiteY173" fmla="*/ 5029200 h 5029200"/>
              <a:gd name="connsiteX174" fmla="*/ 919043 w 8636025"/>
              <a:gd name="connsiteY174" fmla="*/ 5015346 h 5029200"/>
              <a:gd name="connsiteX175" fmla="*/ 780498 w 8636025"/>
              <a:gd name="connsiteY175" fmla="*/ 4987636 h 5029200"/>
              <a:gd name="connsiteX176" fmla="*/ 600389 w 8636025"/>
              <a:gd name="connsiteY176" fmla="*/ 4876800 h 5029200"/>
              <a:gd name="connsiteX177" fmla="*/ 517262 w 8636025"/>
              <a:gd name="connsiteY177" fmla="*/ 4849091 h 5029200"/>
              <a:gd name="connsiteX178" fmla="*/ 406425 w 8636025"/>
              <a:gd name="connsiteY178" fmla="*/ 4765964 h 5029200"/>
              <a:gd name="connsiteX179" fmla="*/ 309443 w 8636025"/>
              <a:gd name="connsiteY179" fmla="*/ 4696691 h 5029200"/>
              <a:gd name="connsiteX180" fmla="*/ 254025 w 8636025"/>
              <a:gd name="connsiteY180" fmla="*/ 4599709 h 5029200"/>
              <a:gd name="connsiteX181" fmla="*/ 198607 w 8636025"/>
              <a:gd name="connsiteY181" fmla="*/ 4516582 h 5029200"/>
              <a:gd name="connsiteX182" fmla="*/ 129334 w 8636025"/>
              <a:gd name="connsiteY182" fmla="*/ 4419600 h 5029200"/>
              <a:gd name="connsiteX183" fmla="*/ 101625 w 8636025"/>
              <a:gd name="connsiteY183" fmla="*/ 4336473 h 5029200"/>
              <a:gd name="connsiteX184" fmla="*/ 73916 w 8636025"/>
              <a:gd name="connsiteY184" fmla="*/ 4281055 h 5029200"/>
              <a:gd name="connsiteX185" fmla="*/ 32353 w 8636025"/>
              <a:gd name="connsiteY185" fmla="*/ 4059382 h 5029200"/>
              <a:gd name="connsiteX186" fmla="*/ 4643 w 8636025"/>
              <a:gd name="connsiteY186" fmla="*/ 3906982 h 5029200"/>
              <a:gd name="connsiteX187" fmla="*/ 73916 w 8636025"/>
              <a:gd name="connsiteY187" fmla="*/ 3685309 h 5029200"/>
              <a:gd name="connsiteX188" fmla="*/ 157043 w 8636025"/>
              <a:gd name="connsiteY188" fmla="*/ 3629891 h 5029200"/>
              <a:gd name="connsiteX189" fmla="*/ 198607 w 8636025"/>
              <a:gd name="connsiteY189" fmla="*/ 3532909 h 5029200"/>
              <a:gd name="connsiteX190" fmla="*/ 254025 w 8636025"/>
              <a:gd name="connsiteY190" fmla="*/ 3463636 h 5029200"/>
              <a:gd name="connsiteX191" fmla="*/ 281734 w 8636025"/>
              <a:gd name="connsiteY191" fmla="*/ 3422073 h 5029200"/>
              <a:gd name="connsiteX192" fmla="*/ 295589 w 8636025"/>
              <a:gd name="connsiteY192" fmla="*/ 3380509 h 5029200"/>
              <a:gd name="connsiteX193" fmla="*/ 351007 w 8636025"/>
              <a:gd name="connsiteY193" fmla="*/ 3311236 h 5029200"/>
              <a:gd name="connsiteX194" fmla="*/ 434134 w 8636025"/>
              <a:gd name="connsiteY194" fmla="*/ 3228109 h 5029200"/>
              <a:gd name="connsiteX195" fmla="*/ 475698 w 8636025"/>
              <a:gd name="connsiteY195" fmla="*/ 3158836 h 5029200"/>
              <a:gd name="connsiteX196" fmla="*/ 489553 w 8636025"/>
              <a:gd name="connsiteY196" fmla="*/ 3117273 h 5029200"/>
              <a:gd name="connsiteX197" fmla="*/ 531116 w 8636025"/>
              <a:gd name="connsiteY197" fmla="*/ 3048000 h 5029200"/>
              <a:gd name="connsiteX198" fmla="*/ 572680 w 8636025"/>
              <a:gd name="connsiteY198" fmla="*/ 2909455 h 5029200"/>
              <a:gd name="connsiteX199" fmla="*/ 586534 w 8636025"/>
              <a:gd name="connsiteY199" fmla="*/ 2812473 h 5029200"/>
              <a:gd name="connsiteX200" fmla="*/ 572680 w 8636025"/>
              <a:gd name="connsiteY200" fmla="*/ 2299855 h 5029200"/>
              <a:gd name="connsiteX201" fmla="*/ 544971 w 8636025"/>
              <a:gd name="connsiteY201" fmla="*/ 2189018 h 5029200"/>
              <a:gd name="connsiteX202" fmla="*/ 531116 w 8636025"/>
              <a:gd name="connsiteY202" fmla="*/ 2119746 h 5029200"/>
              <a:gd name="connsiteX203" fmla="*/ 503407 w 8636025"/>
              <a:gd name="connsiteY203" fmla="*/ 2036618 h 5029200"/>
              <a:gd name="connsiteX204" fmla="*/ 489553 w 8636025"/>
              <a:gd name="connsiteY204" fmla="*/ 1953491 h 5029200"/>
              <a:gd name="connsiteX205" fmla="*/ 461843 w 8636025"/>
              <a:gd name="connsiteY205" fmla="*/ 1898073 h 5029200"/>
              <a:gd name="connsiteX206" fmla="*/ 447989 w 8636025"/>
              <a:gd name="connsiteY206" fmla="*/ 1814946 h 5029200"/>
              <a:gd name="connsiteX207" fmla="*/ 420280 w 8636025"/>
              <a:gd name="connsiteY207" fmla="*/ 1731818 h 5029200"/>
              <a:gd name="connsiteX208" fmla="*/ 351007 w 8636025"/>
              <a:gd name="connsiteY208" fmla="*/ 1634836 h 5029200"/>
              <a:gd name="connsiteX209" fmla="*/ 337153 w 8636025"/>
              <a:gd name="connsiteY209" fmla="*/ 1593273 h 5029200"/>
              <a:gd name="connsiteX210" fmla="*/ 309443 w 8636025"/>
              <a:gd name="connsiteY210" fmla="*/ 1551709 h 5029200"/>
              <a:gd name="connsiteX211" fmla="*/ 281734 w 8636025"/>
              <a:gd name="connsiteY211" fmla="*/ 1427018 h 5029200"/>
              <a:gd name="connsiteX212" fmla="*/ 323298 w 8636025"/>
              <a:gd name="connsiteY212" fmla="*/ 1149927 h 5029200"/>
              <a:gd name="connsiteX213" fmla="*/ 364862 w 8636025"/>
              <a:gd name="connsiteY213" fmla="*/ 1122218 h 5029200"/>
              <a:gd name="connsiteX214" fmla="*/ 434134 w 8636025"/>
              <a:gd name="connsiteY214" fmla="*/ 1052946 h 5029200"/>
              <a:gd name="connsiteX215" fmla="*/ 475698 w 8636025"/>
              <a:gd name="connsiteY215" fmla="*/ 1011382 h 5029200"/>
              <a:gd name="connsiteX216" fmla="*/ 531116 w 8636025"/>
              <a:gd name="connsiteY216" fmla="*/ 983673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8636025" h="5029200">
                <a:moveTo>
                  <a:pt x="531116" y="983673"/>
                </a:moveTo>
                <a:lnTo>
                  <a:pt x="531116" y="983673"/>
                </a:lnTo>
                <a:cubicBezTo>
                  <a:pt x="598390" y="781851"/>
                  <a:pt x="536050" y="855457"/>
                  <a:pt x="628098" y="789709"/>
                </a:cubicBezTo>
                <a:cubicBezTo>
                  <a:pt x="646888" y="776288"/>
                  <a:pt x="665043" y="762000"/>
                  <a:pt x="683516" y="748146"/>
                </a:cubicBezTo>
                <a:lnTo>
                  <a:pt x="738934" y="665018"/>
                </a:lnTo>
                <a:cubicBezTo>
                  <a:pt x="748170" y="651164"/>
                  <a:pt x="752789" y="632691"/>
                  <a:pt x="766643" y="623455"/>
                </a:cubicBezTo>
                <a:cubicBezTo>
                  <a:pt x="794352" y="604982"/>
                  <a:pt x="817463" y="576113"/>
                  <a:pt x="849771" y="568036"/>
                </a:cubicBezTo>
                <a:cubicBezTo>
                  <a:pt x="978493" y="535857"/>
                  <a:pt x="818468" y="574297"/>
                  <a:pt x="988316" y="540327"/>
                </a:cubicBezTo>
                <a:cubicBezTo>
                  <a:pt x="1006987" y="536593"/>
                  <a:pt x="1024884" y="529166"/>
                  <a:pt x="1043734" y="526473"/>
                </a:cubicBezTo>
                <a:cubicBezTo>
                  <a:pt x="1134584" y="513495"/>
                  <a:pt x="1310654" y="504060"/>
                  <a:pt x="1390098" y="498764"/>
                </a:cubicBezTo>
                <a:cubicBezTo>
                  <a:pt x="1767763" y="423229"/>
                  <a:pt x="1491407" y="473451"/>
                  <a:pt x="2415334" y="498764"/>
                </a:cubicBezTo>
                <a:cubicBezTo>
                  <a:pt x="2434368" y="499285"/>
                  <a:pt x="2452165" y="508487"/>
                  <a:pt x="2470753" y="512618"/>
                </a:cubicBezTo>
                <a:cubicBezTo>
                  <a:pt x="2571059" y="534908"/>
                  <a:pt x="2507320" y="515572"/>
                  <a:pt x="2581589" y="540327"/>
                </a:cubicBezTo>
                <a:cubicBezTo>
                  <a:pt x="2619077" y="565318"/>
                  <a:pt x="2634631" y="578170"/>
                  <a:pt x="2678571" y="595746"/>
                </a:cubicBezTo>
                <a:cubicBezTo>
                  <a:pt x="2705690" y="606594"/>
                  <a:pt x="2733989" y="614219"/>
                  <a:pt x="2761698" y="623455"/>
                </a:cubicBezTo>
                <a:cubicBezTo>
                  <a:pt x="2775553" y="628073"/>
                  <a:pt x="2788771" y="635498"/>
                  <a:pt x="2803262" y="637309"/>
                </a:cubicBezTo>
                <a:cubicBezTo>
                  <a:pt x="2969279" y="658062"/>
                  <a:pt x="2876994" y="648072"/>
                  <a:pt x="3080353" y="665018"/>
                </a:cubicBezTo>
                <a:cubicBezTo>
                  <a:pt x="3392449" y="717034"/>
                  <a:pt x="3190452" y="694482"/>
                  <a:pt x="3689953" y="678873"/>
                </a:cubicBezTo>
                <a:lnTo>
                  <a:pt x="3786934" y="665018"/>
                </a:lnTo>
                <a:cubicBezTo>
                  <a:pt x="3823841" y="660097"/>
                  <a:pt x="3861850" y="660961"/>
                  <a:pt x="3897771" y="651164"/>
                </a:cubicBezTo>
                <a:cubicBezTo>
                  <a:pt x="3913835" y="646783"/>
                  <a:pt x="3923743" y="629302"/>
                  <a:pt x="3939334" y="623455"/>
                </a:cubicBezTo>
                <a:cubicBezTo>
                  <a:pt x="3961383" y="615187"/>
                  <a:pt x="3985516" y="614218"/>
                  <a:pt x="4008607" y="609600"/>
                </a:cubicBezTo>
                <a:cubicBezTo>
                  <a:pt x="4031698" y="595745"/>
                  <a:pt x="4055045" y="582308"/>
                  <a:pt x="4077880" y="568036"/>
                </a:cubicBezTo>
                <a:cubicBezTo>
                  <a:pt x="4092000" y="559211"/>
                  <a:pt x="4104887" y="548413"/>
                  <a:pt x="4119443" y="540327"/>
                </a:cubicBezTo>
                <a:cubicBezTo>
                  <a:pt x="4146524" y="525282"/>
                  <a:pt x="4175490" y="513809"/>
                  <a:pt x="4202571" y="498764"/>
                </a:cubicBezTo>
                <a:cubicBezTo>
                  <a:pt x="4231951" y="482442"/>
                  <a:pt x="4274353" y="447491"/>
                  <a:pt x="4299553" y="429491"/>
                </a:cubicBezTo>
                <a:cubicBezTo>
                  <a:pt x="4371883" y="377827"/>
                  <a:pt x="4313316" y="424933"/>
                  <a:pt x="4410389" y="360218"/>
                </a:cubicBezTo>
                <a:cubicBezTo>
                  <a:pt x="4429602" y="347410"/>
                  <a:pt x="4446594" y="331463"/>
                  <a:pt x="4465807" y="318655"/>
                </a:cubicBezTo>
                <a:cubicBezTo>
                  <a:pt x="4488213" y="303718"/>
                  <a:pt x="4512245" y="291363"/>
                  <a:pt x="4535080" y="277091"/>
                </a:cubicBezTo>
                <a:cubicBezTo>
                  <a:pt x="4549200" y="268266"/>
                  <a:pt x="4562088" y="257468"/>
                  <a:pt x="4576643" y="249382"/>
                </a:cubicBezTo>
                <a:cubicBezTo>
                  <a:pt x="4603724" y="234337"/>
                  <a:pt x="4632690" y="222863"/>
                  <a:pt x="4659771" y="207818"/>
                </a:cubicBezTo>
                <a:cubicBezTo>
                  <a:pt x="4674326" y="199732"/>
                  <a:pt x="4686441" y="187555"/>
                  <a:pt x="4701334" y="180109"/>
                </a:cubicBezTo>
                <a:cubicBezTo>
                  <a:pt x="4856754" y="102400"/>
                  <a:pt x="4596529" y="253855"/>
                  <a:pt x="4798316" y="138546"/>
                </a:cubicBezTo>
                <a:cubicBezTo>
                  <a:pt x="4851466" y="108174"/>
                  <a:pt x="4891143" y="61422"/>
                  <a:pt x="4950716" y="41564"/>
                </a:cubicBezTo>
                <a:cubicBezTo>
                  <a:pt x="4973056" y="34117"/>
                  <a:pt x="4997144" y="33420"/>
                  <a:pt x="5019989" y="27709"/>
                </a:cubicBezTo>
                <a:cubicBezTo>
                  <a:pt x="5034157" y="24167"/>
                  <a:pt x="5046958" y="14376"/>
                  <a:pt x="5061553" y="13855"/>
                </a:cubicBezTo>
                <a:cubicBezTo>
                  <a:pt x="5306204" y="5117"/>
                  <a:pt x="5551080" y="4618"/>
                  <a:pt x="5795843" y="0"/>
                </a:cubicBezTo>
                <a:cubicBezTo>
                  <a:pt x="5846153" y="2960"/>
                  <a:pt x="6140790" y="18873"/>
                  <a:pt x="6211480" y="27709"/>
                </a:cubicBezTo>
                <a:cubicBezTo>
                  <a:pt x="6225971" y="29520"/>
                  <a:pt x="6239001" y="37552"/>
                  <a:pt x="6253043" y="41564"/>
                </a:cubicBezTo>
                <a:cubicBezTo>
                  <a:pt x="6271352" y="46795"/>
                  <a:pt x="6289680" y="52288"/>
                  <a:pt x="6308462" y="55418"/>
                </a:cubicBezTo>
                <a:cubicBezTo>
                  <a:pt x="6503055" y="87850"/>
                  <a:pt x="6350005" y="51950"/>
                  <a:pt x="6474716" y="83127"/>
                </a:cubicBezTo>
                <a:cubicBezTo>
                  <a:pt x="6502425" y="96982"/>
                  <a:pt x="6529079" y="113185"/>
                  <a:pt x="6557843" y="124691"/>
                </a:cubicBezTo>
                <a:cubicBezTo>
                  <a:pt x="6646020" y="159962"/>
                  <a:pt x="6580940" y="118816"/>
                  <a:pt x="6654825" y="152400"/>
                </a:cubicBezTo>
                <a:cubicBezTo>
                  <a:pt x="6676534" y="162267"/>
                  <a:pt x="6804048" y="224111"/>
                  <a:pt x="6834934" y="249382"/>
                </a:cubicBezTo>
                <a:cubicBezTo>
                  <a:pt x="6904531" y="306325"/>
                  <a:pt x="6907078" y="316033"/>
                  <a:pt x="6945771" y="374073"/>
                </a:cubicBezTo>
                <a:cubicBezTo>
                  <a:pt x="6950389" y="387927"/>
                  <a:pt x="6953582" y="402341"/>
                  <a:pt x="6959625" y="415636"/>
                </a:cubicBezTo>
                <a:cubicBezTo>
                  <a:pt x="7004530" y="514429"/>
                  <a:pt x="6999369" y="502963"/>
                  <a:pt x="7042753" y="568036"/>
                </a:cubicBezTo>
                <a:cubicBezTo>
                  <a:pt x="7047371" y="586509"/>
                  <a:pt x="7051136" y="605217"/>
                  <a:pt x="7056607" y="623455"/>
                </a:cubicBezTo>
                <a:cubicBezTo>
                  <a:pt x="7065000" y="651431"/>
                  <a:pt x="7084316" y="706582"/>
                  <a:pt x="7084316" y="706582"/>
                </a:cubicBezTo>
                <a:cubicBezTo>
                  <a:pt x="7088934" y="738909"/>
                  <a:pt x="7095567" y="771012"/>
                  <a:pt x="7098171" y="803564"/>
                </a:cubicBezTo>
                <a:cubicBezTo>
                  <a:pt x="7104810" y="886554"/>
                  <a:pt x="7104132" y="970066"/>
                  <a:pt x="7112025" y="1052946"/>
                </a:cubicBezTo>
                <a:cubicBezTo>
                  <a:pt x="7117009" y="1105277"/>
                  <a:pt x="7129847" y="1092142"/>
                  <a:pt x="7167443" y="1122218"/>
                </a:cubicBezTo>
                <a:cubicBezTo>
                  <a:pt x="7177643" y="1130378"/>
                  <a:pt x="7183952" y="1143206"/>
                  <a:pt x="7195153" y="1149927"/>
                </a:cubicBezTo>
                <a:cubicBezTo>
                  <a:pt x="7207676" y="1157441"/>
                  <a:pt x="7222212" y="1162076"/>
                  <a:pt x="7236716" y="1163782"/>
                </a:cubicBezTo>
                <a:cubicBezTo>
                  <a:pt x="7301091" y="1171356"/>
                  <a:pt x="7366067" y="1172467"/>
                  <a:pt x="7430680" y="1177636"/>
                </a:cubicBezTo>
                <a:cubicBezTo>
                  <a:pt x="7481527" y="1181704"/>
                  <a:pt x="7532280" y="1186873"/>
                  <a:pt x="7583080" y="1191491"/>
                </a:cubicBezTo>
                <a:cubicBezTo>
                  <a:pt x="7682004" y="1224466"/>
                  <a:pt x="7641905" y="1202999"/>
                  <a:pt x="7707771" y="1246909"/>
                </a:cubicBezTo>
                <a:cubicBezTo>
                  <a:pt x="7721625" y="1265382"/>
                  <a:pt x="7734307" y="1284795"/>
                  <a:pt x="7749334" y="1302327"/>
                </a:cubicBezTo>
                <a:cubicBezTo>
                  <a:pt x="7779452" y="1337465"/>
                  <a:pt x="7799763" y="1343055"/>
                  <a:pt x="7818607" y="1385455"/>
                </a:cubicBezTo>
                <a:cubicBezTo>
                  <a:pt x="7830469" y="1412145"/>
                  <a:pt x="7837080" y="1440873"/>
                  <a:pt x="7846316" y="1468582"/>
                </a:cubicBezTo>
                <a:lnTo>
                  <a:pt x="7874025" y="1551709"/>
                </a:lnTo>
                <a:lnTo>
                  <a:pt x="7887880" y="1593273"/>
                </a:lnTo>
                <a:cubicBezTo>
                  <a:pt x="7888079" y="1597050"/>
                  <a:pt x="7895020" y="1878073"/>
                  <a:pt x="7915589" y="1953491"/>
                </a:cubicBezTo>
                <a:cubicBezTo>
                  <a:pt x="7923702" y="1983237"/>
                  <a:pt x="7953645" y="2024429"/>
                  <a:pt x="7971007" y="2050473"/>
                </a:cubicBezTo>
                <a:cubicBezTo>
                  <a:pt x="7997842" y="2157808"/>
                  <a:pt x="7962932" y="2058564"/>
                  <a:pt x="8026425" y="2147455"/>
                </a:cubicBezTo>
                <a:cubicBezTo>
                  <a:pt x="8121223" y="2280173"/>
                  <a:pt x="7994593" y="2135375"/>
                  <a:pt x="8081843" y="2244436"/>
                </a:cubicBezTo>
                <a:cubicBezTo>
                  <a:pt x="8136688" y="2312992"/>
                  <a:pt x="8079103" y="2227842"/>
                  <a:pt x="8151116" y="2299855"/>
                </a:cubicBezTo>
                <a:cubicBezTo>
                  <a:pt x="8290798" y="2439537"/>
                  <a:pt x="8128341" y="2310483"/>
                  <a:pt x="8261953" y="2410691"/>
                </a:cubicBezTo>
                <a:cubicBezTo>
                  <a:pt x="8327255" y="2508645"/>
                  <a:pt x="8241972" y="2390710"/>
                  <a:pt x="8345080" y="2493818"/>
                </a:cubicBezTo>
                <a:cubicBezTo>
                  <a:pt x="8356854" y="2505592"/>
                  <a:pt x="8361953" y="2522739"/>
                  <a:pt x="8372789" y="2535382"/>
                </a:cubicBezTo>
                <a:cubicBezTo>
                  <a:pt x="8389790" y="2555217"/>
                  <a:pt x="8411206" y="2570965"/>
                  <a:pt x="8428207" y="2590800"/>
                </a:cubicBezTo>
                <a:cubicBezTo>
                  <a:pt x="8456876" y="2624247"/>
                  <a:pt x="8478655" y="2680530"/>
                  <a:pt x="8497480" y="2715491"/>
                </a:cubicBezTo>
                <a:cubicBezTo>
                  <a:pt x="8549570" y="2812229"/>
                  <a:pt x="8551805" y="2801754"/>
                  <a:pt x="8594462" y="2895600"/>
                </a:cubicBezTo>
                <a:cubicBezTo>
                  <a:pt x="8615170" y="2941158"/>
                  <a:pt x="8621602" y="2963167"/>
                  <a:pt x="8636025" y="3006436"/>
                </a:cubicBezTo>
                <a:cubicBezTo>
                  <a:pt x="8631407" y="3080327"/>
                  <a:pt x="8632174" y="3154753"/>
                  <a:pt x="8622171" y="3228109"/>
                </a:cubicBezTo>
                <a:cubicBezTo>
                  <a:pt x="8622170" y="3228115"/>
                  <a:pt x="8587535" y="3332015"/>
                  <a:pt x="8580607" y="3352800"/>
                </a:cubicBezTo>
                <a:cubicBezTo>
                  <a:pt x="8580606" y="3352802"/>
                  <a:pt x="8552900" y="3435925"/>
                  <a:pt x="8552898" y="3435927"/>
                </a:cubicBezTo>
                <a:lnTo>
                  <a:pt x="8511334" y="3463636"/>
                </a:lnTo>
                <a:cubicBezTo>
                  <a:pt x="8506716" y="3477491"/>
                  <a:pt x="8504572" y="3492434"/>
                  <a:pt x="8497480" y="3505200"/>
                </a:cubicBezTo>
                <a:cubicBezTo>
                  <a:pt x="8465508" y="3562751"/>
                  <a:pt x="8453430" y="3589570"/>
                  <a:pt x="8400498" y="3616036"/>
                </a:cubicBezTo>
                <a:cubicBezTo>
                  <a:pt x="8387436" y="3622567"/>
                  <a:pt x="8371996" y="3623360"/>
                  <a:pt x="8358934" y="3629891"/>
                </a:cubicBezTo>
                <a:cubicBezTo>
                  <a:pt x="8344041" y="3637338"/>
                  <a:pt x="8333167" y="3652334"/>
                  <a:pt x="8317371" y="3657600"/>
                </a:cubicBezTo>
                <a:cubicBezTo>
                  <a:pt x="8290721" y="3666483"/>
                  <a:pt x="8261881" y="3666430"/>
                  <a:pt x="8234243" y="3671455"/>
                </a:cubicBezTo>
                <a:cubicBezTo>
                  <a:pt x="8211075" y="3675667"/>
                  <a:pt x="8187816" y="3679598"/>
                  <a:pt x="8164971" y="3685309"/>
                </a:cubicBezTo>
                <a:cubicBezTo>
                  <a:pt x="8150803" y="3688851"/>
                  <a:pt x="8137951" y="3697842"/>
                  <a:pt x="8123407" y="3699164"/>
                </a:cubicBezTo>
                <a:cubicBezTo>
                  <a:pt x="8035901" y="3707119"/>
                  <a:pt x="7947951" y="3709117"/>
                  <a:pt x="7860171" y="3713018"/>
                </a:cubicBezTo>
                <a:lnTo>
                  <a:pt x="7499953" y="3726873"/>
                </a:lnTo>
                <a:cubicBezTo>
                  <a:pt x="7490716" y="3736109"/>
                  <a:pt x="7482443" y="3746422"/>
                  <a:pt x="7472243" y="3754582"/>
                </a:cubicBezTo>
                <a:cubicBezTo>
                  <a:pt x="7459241" y="3764984"/>
                  <a:pt x="7441082" y="3769289"/>
                  <a:pt x="7430680" y="3782291"/>
                </a:cubicBezTo>
                <a:cubicBezTo>
                  <a:pt x="7421557" y="3793695"/>
                  <a:pt x="7423917" y="3811089"/>
                  <a:pt x="7416825" y="3823855"/>
                </a:cubicBezTo>
                <a:cubicBezTo>
                  <a:pt x="7400652" y="3852966"/>
                  <a:pt x="7379880" y="3879273"/>
                  <a:pt x="7361407" y="3906982"/>
                </a:cubicBezTo>
                <a:lnTo>
                  <a:pt x="7333698" y="3948546"/>
                </a:lnTo>
                <a:cubicBezTo>
                  <a:pt x="7324462" y="3962400"/>
                  <a:pt x="7311255" y="3974313"/>
                  <a:pt x="7305989" y="3990109"/>
                </a:cubicBezTo>
                <a:cubicBezTo>
                  <a:pt x="7286868" y="4047469"/>
                  <a:pt x="7300235" y="4019522"/>
                  <a:pt x="7264425" y="4073236"/>
                </a:cubicBezTo>
                <a:cubicBezTo>
                  <a:pt x="7245914" y="4128773"/>
                  <a:pt x="7240043" y="4124779"/>
                  <a:pt x="7264425" y="4197927"/>
                </a:cubicBezTo>
                <a:cubicBezTo>
                  <a:pt x="7269690" y="4213724"/>
                  <a:pt x="7284687" y="4224598"/>
                  <a:pt x="7292134" y="4239491"/>
                </a:cubicBezTo>
                <a:cubicBezTo>
                  <a:pt x="7325594" y="4306411"/>
                  <a:pt x="7277488" y="4262055"/>
                  <a:pt x="7347553" y="4308764"/>
                </a:cubicBezTo>
                <a:cubicBezTo>
                  <a:pt x="7356789" y="4322618"/>
                  <a:pt x="7362470" y="4339667"/>
                  <a:pt x="7375262" y="4350327"/>
                </a:cubicBezTo>
                <a:cubicBezTo>
                  <a:pt x="7398087" y="4369348"/>
                  <a:pt x="7443369" y="4382266"/>
                  <a:pt x="7472243" y="4391891"/>
                </a:cubicBezTo>
                <a:cubicBezTo>
                  <a:pt x="7481480" y="4401127"/>
                  <a:pt x="7489753" y="4411440"/>
                  <a:pt x="7499953" y="4419600"/>
                </a:cubicBezTo>
                <a:cubicBezTo>
                  <a:pt x="7512955" y="4430002"/>
                  <a:pt x="7530856" y="4434517"/>
                  <a:pt x="7541516" y="4447309"/>
                </a:cubicBezTo>
                <a:cubicBezTo>
                  <a:pt x="7560538" y="4470135"/>
                  <a:pt x="7573455" y="4515417"/>
                  <a:pt x="7583080" y="4544291"/>
                </a:cubicBezTo>
                <a:cubicBezTo>
                  <a:pt x="7580237" y="4569878"/>
                  <a:pt x="7578040" y="4668986"/>
                  <a:pt x="7555371" y="4710546"/>
                </a:cubicBezTo>
                <a:cubicBezTo>
                  <a:pt x="7507288" y="4798699"/>
                  <a:pt x="7488050" y="4828333"/>
                  <a:pt x="7416825" y="4890655"/>
                </a:cubicBezTo>
                <a:cubicBezTo>
                  <a:pt x="7404294" y="4901620"/>
                  <a:pt x="7388811" y="4908686"/>
                  <a:pt x="7375262" y="4918364"/>
                </a:cubicBezTo>
                <a:cubicBezTo>
                  <a:pt x="7356472" y="4931785"/>
                  <a:pt x="7339892" y="4948471"/>
                  <a:pt x="7319843" y="4959927"/>
                </a:cubicBezTo>
                <a:cubicBezTo>
                  <a:pt x="7304380" y="4968763"/>
                  <a:pt x="7234865" y="4984635"/>
                  <a:pt x="7222862" y="4987636"/>
                </a:cubicBezTo>
                <a:cubicBezTo>
                  <a:pt x="7204389" y="4996873"/>
                  <a:pt x="7187369" y="5009912"/>
                  <a:pt x="7167443" y="5015346"/>
                </a:cubicBezTo>
                <a:cubicBezTo>
                  <a:pt x="7135938" y="5023938"/>
                  <a:pt x="7103117" y="5029200"/>
                  <a:pt x="7070462" y="5029200"/>
                </a:cubicBezTo>
                <a:cubicBezTo>
                  <a:pt x="6899527" y="5029200"/>
                  <a:pt x="6728716" y="5019964"/>
                  <a:pt x="6557843" y="5015346"/>
                </a:cubicBezTo>
                <a:cubicBezTo>
                  <a:pt x="6240358" y="4969989"/>
                  <a:pt x="6429146" y="4990053"/>
                  <a:pt x="5989807" y="4973782"/>
                </a:cubicBezTo>
                <a:cubicBezTo>
                  <a:pt x="5971060" y="4970657"/>
                  <a:pt x="5877563" y="4957345"/>
                  <a:pt x="5851262" y="4946073"/>
                </a:cubicBezTo>
                <a:cubicBezTo>
                  <a:pt x="5835957" y="4939514"/>
                  <a:pt x="5824591" y="4925811"/>
                  <a:pt x="5809698" y="4918364"/>
                </a:cubicBezTo>
                <a:cubicBezTo>
                  <a:pt x="5796636" y="4911833"/>
                  <a:pt x="5781196" y="4911040"/>
                  <a:pt x="5768134" y="4904509"/>
                </a:cubicBezTo>
                <a:cubicBezTo>
                  <a:pt x="5736815" y="4888849"/>
                  <a:pt x="5677685" y="4836672"/>
                  <a:pt x="5657298" y="4821382"/>
                </a:cubicBezTo>
                <a:cubicBezTo>
                  <a:pt x="5643977" y="4811391"/>
                  <a:pt x="5629284" y="4803351"/>
                  <a:pt x="5615734" y="4793673"/>
                </a:cubicBezTo>
                <a:cubicBezTo>
                  <a:pt x="5596944" y="4780252"/>
                  <a:pt x="5579233" y="4765351"/>
                  <a:pt x="5560316" y="4752109"/>
                </a:cubicBezTo>
                <a:cubicBezTo>
                  <a:pt x="5533034" y="4733011"/>
                  <a:pt x="5477189" y="4696691"/>
                  <a:pt x="5477189" y="4696691"/>
                </a:cubicBezTo>
                <a:cubicBezTo>
                  <a:pt x="5467953" y="4682836"/>
                  <a:pt x="5461254" y="4666901"/>
                  <a:pt x="5449480" y="4655127"/>
                </a:cubicBezTo>
                <a:cubicBezTo>
                  <a:pt x="5437706" y="4643353"/>
                  <a:pt x="5418460" y="4640305"/>
                  <a:pt x="5407916" y="4627418"/>
                </a:cubicBezTo>
                <a:cubicBezTo>
                  <a:pt x="5376284" y="4588756"/>
                  <a:pt x="5354761" y="4542689"/>
                  <a:pt x="5324789" y="4502727"/>
                </a:cubicBezTo>
                <a:cubicBezTo>
                  <a:pt x="5169107" y="4295153"/>
                  <a:pt x="5386409" y="4579443"/>
                  <a:pt x="5241662" y="4405746"/>
                </a:cubicBezTo>
                <a:cubicBezTo>
                  <a:pt x="5231002" y="4392954"/>
                  <a:pt x="5223747" y="4377648"/>
                  <a:pt x="5213953" y="4364182"/>
                </a:cubicBezTo>
                <a:cubicBezTo>
                  <a:pt x="5186790" y="4326833"/>
                  <a:pt x="5154585" y="4292947"/>
                  <a:pt x="5130825" y="4253346"/>
                </a:cubicBezTo>
                <a:cubicBezTo>
                  <a:pt x="5106560" y="4212903"/>
                  <a:pt x="5088206" y="4179822"/>
                  <a:pt x="5061553" y="4142509"/>
                </a:cubicBezTo>
                <a:cubicBezTo>
                  <a:pt x="5048132" y="4123719"/>
                  <a:pt x="5035330" y="4104349"/>
                  <a:pt x="5019989" y="4087091"/>
                </a:cubicBezTo>
                <a:cubicBezTo>
                  <a:pt x="4998294" y="4062684"/>
                  <a:pt x="4975292" y="4039322"/>
                  <a:pt x="4950716" y="4017818"/>
                </a:cubicBezTo>
                <a:cubicBezTo>
                  <a:pt x="4938185" y="4006853"/>
                  <a:pt x="4923007" y="3999345"/>
                  <a:pt x="4909153" y="3990109"/>
                </a:cubicBezTo>
                <a:cubicBezTo>
                  <a:pt x="4856361" y="4007707"/>
                  <a:pt x="4834053" y="4015812"/>
                  <a:pt x="4770607" y="4031673"/>
                </a:cubicBezTo>
                <a:cubicBezTo>
                  <a:pt x="4747762" y="4037384"/>
                  <a:pt x="4724425" y="4040909"/>
                  <a:pt x="4701334" y="4045527"/>
                </a:cubicBezTo>
                <a:cubicBezTo>
                  <a:pt x="4625134" y="4096327"/>
                  <a:pt x="4689790" y="4045526"/>
                  <a:pt x="4632062" y="4114800"/>
                </a:cubicBezTo>
                <a:cubicBezTo>
                  <a:pt x="4619519" y="4129852"/>
                  <a:pt x="4601886" y="4140420"/>
                  <a:pt x="4590498" y="4156364"/>
                </a:cubicBezTo>
                <a:cubicBezTo>
                  <a:pt x="4578494" y="4173170"/>
                  <a:pt x="4574793" y="4194976"/>
                  <a:pt x="4562789" y="4211782"/>
                </a:cubicBezTo>
                <a:cubicBezTo>
                  <a:pt x="4527076" y="4261781"/>
                  <a:pt x="4522550" y="4245315"/>
                  <a:pt x="4479662" y="4281055"/>
                </a:cubicBezTo>
                <a:cubicBezTo>
                  <a:pt x="4464610" y="4293598"/>
                  <a:pt x="4450641" y="4307566"/>
                  <a:pt x="4438098" y="4322618"/>
                </a:cubicBezTo>
                <a:cubicBezTo>
                  <a:pt x="4427438" y="4335410"/>
                  <a:pt x="4423391" y="4353780"/>
                  <a:pt x="4410389" y="4364182"/>
                </a:cubicBezTo>
                <a:cubicBezTo>
                  <a:pt x="4398985" y="4373305"/>
                  <a:pt x="4382680" y="4373418"/>
                  <a:pt x="4368825" y="4378036"/>
                </a:cubicBezTo>
                <a:cubicBezTo>
                  <a:pt x="4349908" y="4396954"/>
                  <a:pt x="4325769" y="4424716"/>
                  <a:pt x="4299553" y="4433455"/>
                </a:cubicBezTo>
                <a:cubicBezTo>
                  <a:pt x="4272903" y="4442338"/>
                  <a:pt x="4244134" y="4442691"/>
                  <a:pt x="4216425" y="4447309"/>
                </a:cubicBezTo>
                <a:cubicBezTo>
                  <a:pt x="4133298" y="4442691"/>
                  <a:pt x="4049923" y="4441348"/>
                  <a:pt x="3967043" y="4433455"/>
                </a:cubicBezTo>
                <a:cubicBezTo>
                  <a:pt x="3952505" y="4432070"/>
                  <a:pt x="3939522" y="4423612"/>
                  <a:pt x="3925480" y="4419600"/>
                </a:cubicBezTo>
                <a:cubicBezTo>
                  <a:pt x="3803696" y="4384804"/>
                  <a:pt x="3928160" y="4425113"/>
                  <a:pt x="3828498" y="4391891"/>
                </a:cubicBezTo>
                <a:cubicBezTo>
                  <a:pt x="3814643" y="4378036"/>
                  <a:pt x="3803237" y="4361195"/>
                  <a:pt x="3786934" y="4350327"/>
                </a:cubicBezTo>
                <a:cubicBezTo>
                  <a:pt x="3774783" y="4342226"/>
                  <a:pt x="3758716" y="4342404"/>
                  <a:pt x="3745371" y="4336473"/>
                </a:cubicBezTo>
                <a:cubicBezTo>
                  <a:pt x="3717061" y="4323891"/>
                  <a:pt x="3688020" y="4312094"/>
                  <a:pt x="3662243" y="4294909"/>
                </a:cubicBezTo>
                <a:cubicBezTo>
                  <a:pt x="3645941" y="4284041"/>
                  <a:pt x="3632709" y="4268812"/>
                  <a:pt x="3620680" y="4253346"/>
                </a:cubicBezTo>
                <a:cubicBezTo>
                  <a:pt x="3600234" y="4227059"/>
                  <a:pt x="3591904" y="4190199"/>
                  <a:pt x="3565262" y="4170218"/>
                </a:cubicBezTo>
                <a:cubicBezTo>
                  <a:pt x="3552717" y="4160810"/>
                  <a:pt x="3488533" y="4111073"/>
                  <a:pt x="3468280" y="4100946"/>
                </a:cubicBezTo>
                <a:cubicBezTo>
                  <a:pt x="3455218" y="4094415"/>
                  <a:pt x="3440571" y="4091709"/>
                  <a:pt x="3426716" y="4087091"/>
                </a:cubicBezTo>
                <a:cubicBezTo>
                  <a:pt x="3376744" y="4120406"/>
                  <a:pt x="3339983" y="4140989"/>
                  <a:pt x="3302025" y="4197927"/>
                </a:cubicBezTo>
                <a:cubicBezTo>
                  <a:pt x="3292789" y="4211782"/>
                  <a:pt x="3287318" y="4229089"/>
                  <a:pt x="3274316" y="4239491"/>
                </a:cubicBezTo>
                <a:cubicBezTo>
                  <a:pt x="3265279" y="4246721"/>
                  <a:pt x="3180958" y="4266294"/>
                  <a:pt x="3177334" y="4267200"/>
                </a:cubicBezTo>
                <a:cubicBezTo>
                  <a:pt x="3140389" y="4262582"/>
                  <a:pt x="3103130" y="4260006"/>
                  <a:pt x="3066498" y="4253346"/>
                </a:cubicBezTo>
                <a:cubicBezTo>
                  <a:pt x="3052129" y="4250734"/>
                  <a:pt x="3037996" y="4232960"/>
                  <a:pt x="3024934" y="4239491"/>
                </a:cubicBezTo>
                <a:cubicBezTo>
                  <a:pt x="3011872" y="4246022"/>
                  <a:pt x="3020203" y="4269651"/>
                  <a:pt x="3011080" y="4281055"/>
                </a:cubicBezTo>
                <a:cubicBezTo>
                  <a:pt x="3000678" y="4294057"/>
                  <a:pt x="2983371" y="4299528"/>
                  <a:pt x="2969516" y="4308764"/>
                </a:cubicBezTo>
                <a:cubicBezTo>
                  <a:pt x="2960280" y="4322618"/>
                  <a:pt x="2955927" y="4341502"/>
                  <a:pt x="2941807" y="4350327"/>
                </a:cubicBezTo>
                <a:cubicBezTo>
                  <a:pt x="2888704" y="4383516"/>
                  <a:pt x="2787917" y="4385899"/>
                  <a:pt x="2733989" y="4391891"/>
                </a:cubicBezTo>
                <a:cubicBezTo>
                  <a:pt x="2676592" y="4430155"/>
                  <a:pt x="2697729" y="4409403"/>
                  <a:pt x="2650862" y="4475018"/>
                </a:cubicBezTo>
                <a:cubicBezTo>
                  <a:pt x="2641184" y="4488568"/>
                  <a:pt x="2637273" y="4507757"/>
                  <a:pt x="2623153" y="4516582"/>
                </a:cubicBezTo>
                <a:cubicBezTo>
                  <a:pt x="2598385" y="4532062"/>
                  <a:pt x="2540025" y="4544291"/>
                  <a:pt x="2540025" y="4544291"/>
                </a:cubicBezTo>
                <a:cubicBezTo>
                  <a:pt x="2474386" y="4531163"/>
                  <a:pt x="2430646" y="4514820"/>
                  <a:pt x="2359916" y="4544291"/>
                </a:cubicBezTo>
                <a:cubicBezTo>
                  <a:pt x="2335801" y="4554339"/>
                  <a:pt x="2324333" y="4582708"/>
                  <a:pt x="2304498" y="4599709"/>
                </a:cubicBezTo>
                <a:cubicBezTo>
                  <a:pt x="2291855" y="4610545"/>
                  <a:pt x="2276789" y="4618182"/>
                  <a:pt x="2262934" y="4627418"/>
                </a:cubicBezTo>
                <a:cubicBezTo>
                  <a:pt x="2179307" y="4738922"/>
                  <a:pt x="2276089" y="4637564"/>
                  <a:pt x="2110534" y="4696691"/>
                </a:cubicBezTo>
                <a:cubicBezTo>
                  <a:pt x="2066490" y="4712421"/>
                  <a:pt x="2003244" y="4771063"/>
                  <a:pt x="1971989" y="4807527"/>
                </a:cubicBezTo>
                <a:cubicBezTo>
                  <a:pt x="1961153" y="4820170"/>
                  <a:pt x="1957282" y="4838689"/>
                  <a:pt x="1944280" y="4849091"/>
                </a:cubicBezTo>
                <a:cubicBezTo>
                  <a:pt x="1932876" y="4858214"/>
                  <a:pt x="1916946" y="4859662"/>
                  <a:pt x="1902716" y="4862946"/>
                </a:cubicBezTo>
                <a:cubicBezTo>
                  <a:pt x="1708237" y="4907826"/>
                  <a:pt x="1730252" y="4892270"/>
                  <a:pt x="1473225" y="4904509"/>
                </a:cubicBezTo>
                <a:cubicBezTo>
                  <a:pt x="1459371" y="4909127"/>
                  <a:pt x="1445751" y="4914521"/>
                  <a:pt x="1431662" y="4918364"/>
                </a:cubicBezTo>
                <a:cubicBezTo>
                  <a:pt x="1394921" y="4928384"/>
                  <a:pt x="1356954" y="4934030"/>
                  <a:pt x="1320825" y="4946073"/>
                </a:cubicBezTo>
                <a:cubicBezTo>
                  <a:pt x="1261198" y="4965948"/>
                  <a:pt x="1293430" y="4956385"/>
                  <a:pt x="1223843" y="4973782"/>
                </a:cubicBezTo>
                <a:cubicBezTo>
                  <a:pt x="1209989" y="4983018"/>
                  <a:pt x="1197928" y="4995801"/>
                  <a:pt x="1182280" y="5001491"/>
                </a:cubicBezTo>
                <a:cubicBezTo>
                  <a:pt x="1146490" y="5014505"/>
                  <a:pt x="1071443" y="5029200"/>
                  <a:pt x="1071443" y="5029200"/>
                </a:cubicBezTo>
                <a:cubicBezTo>
                  <a:pt x="1020643" y="5024582"/>
                  <a:pt x="969540" y="5022560"/>
                  <a:pt x="919043" y="5015346"/>
                </a:cubicBezTo>
                <a:cubicBezTo>
                  <a:pt x="872420" y="5008686"/>
                  <a:pt x="780498" y="4987636"/>
                  <a:pt x="780498" y="4987636"/>
                </a:cubicBezTo>
                <a:cubicBezTo>
                  <a:pt x="729413" y="4953579"/>
                  <a:pt x="662950" y="4901824"/>
                  <a:pt x="600389" y="4876800"/>
                </a:cubicBezTo>
                <a:cubicBezTo>
                  <a:pt x="573270" y="4865952"/>
                  <a:pt x="544971" y="4858327"/>
                  <a:pt x="517262" y="4849091"/>
                </a:cubicBezTo>
                <a:cubicBezTo>
                  <a:pt x="480316" y="4821382"/>
                  <a:pt x="447731" y="4786617"/>
                  <a:pt x="406425" y="4765964"/>
                </a:cubicBezTo>
                <a:cubicBezTo>
                  <a:pt x="350398" y="4737951"/>
                  <a:pt x="349563" y="4744835"/>
                  <a:pt x="309443" y="4696691"/>
                </a:cubicBezTo>
                <a:cubicBezTo>
                  <a:pt x="275211" y="4655613"/>
                  <a:pt x="283062" y="4648104"/>
                  <a:pt x="254025" y="4599709"/>
                </a:cubicBezTo>
                <a:cubicBezTo>
                  <a:pt x="236891" y="4571153"/>
                  <a:pt x="217563" y="4543963"/>
                  <a:pt x="198607" y="4516582"/>
                </a:cubicBezTo>
                <a:cubicBezTo>
                  <a:pt x="175994" y="4483919"/>
                  <a:pt x="129334" y="4419600"/>
                  <a:pt x="129334" y="4419600"/>
                </a:cubicBezTo>
                <a:cubicBezTo>
                  <a:pt x="120098" y="4391891"/>
                  <a:pt x="112473" y="4363592"/>
                  <a:pt x="101625" y="4336473"/>
                </a:cubicBezTo>
                <a:cubicBezTo>
                  <a:pt x="93955" y="4317297"/>
                  <a:pt x="78925" y="4301091"/>
                  <a:pt x="73916" y="4281055"/>
                </a:cubicBezTo>
                <a:cubicBezTo>
                  <a:pt x="55683" y="4208121"/>
                  <a:pt x="42985" y="4133805"/>
                  <a:pt x="32353" y="4059382"/>
                </a:cubicBezTo>
                <a:cubicBezTo>
                  <a:pt x="15805" y="3943550"/>
                  <a:pt x="26418" y="3994080"/>
                  <a:pt x="4643" y="3906982"/>
                </a:cubicBezTo>
                <a:cubicBezTo>
                  <a:pt x="11712" y="3836295"/>
                  <a:pt x="0" y="3734586"/>
                  <a:pt x="73916" y="3685309"/>
                </a:cubicBezTo>
                <a:lnTo>
                  <a:pt x="157043" y="3629891"/>
                </a:lnTo>
                <a:cubicBezTo>
                  <a:pt x="226609" y="3525544"/>
                  <a:pt x="144929" y="3658158"/>
                  <a:pt x="198607" y="3532909"/>
                </a:cubicBezTo>
                <a:cubicBezTo>
                  <a:pt x="218286" y="3486992"/>
                  <a:pt x="226526" y="3498010"/>
                  <a:pt x="254025" y="3463636"/>
                </a:cubicBezTo>
                <a:cubicBezTo>
                  <a:pt x="264427" y="3450634"/>
                  <a:pt x="274287" y="3436966"/>
                  <a:pt x="281734" y="3422073"/>
                </a:cubicBezTo>
                <a:cubicBezTo>
                  <a:pt x="288265" y="3409011"/>
                  <a:pt x="289058" y="3393571"/>
                  <a:pt x="295589" y="3380509"/>
                </a:cubicBezTo>
                <a:cubicBezTo>
                  <a:pt x="324015" y="3323657"/>
                  <a:pt x="316646" y="3354188"/>
                  <a:pt x="351007" y="3311236"/>
                </a:cubicBezTo>
                <a:cubicBezTo>
                  <a:pt x="411781" y="3235268"/>
                  <a:pt x="337304" y="3300732"/>
                  <a:pt x="434134" y="3228109"/>
                </a:cubicBezTo>
                <a:cubicBezTo>
                  <a:pt x="473382" y="3110369"/>
                  <a:pt x="418644" y="3253925"/>
                  <a:pt x="475698" y="3158836"/>
                </a:cubicBezTo>
                <a:cubicBezTo>
                  <a:pt x="483212" y="3146313"/>
                  <a:pt x="483022" y="3130335"/>
                  <a:pt x="489553" y="3117273"/>
                </a:cubicBezTo>
                <a:cubicBezTo>
                  <a:pt x="501596" y="3093188"/>
                  <a:pt x="519973" y="3072515"/>
                  <a:pt x="531116" y="3048000"/>
                </a:cubicBezTo>
                <a:cubicBezTo>
                  <a:pt x="542068" y="3023905"/>
                  <a:pt x="566590" y="2942948"/>
                  <a:pt x="572680" y="2909455"/>
                </a:cubicBezTo>
                <a:cubicBezTo>
                  <a:pt x="578522" y="2877326"/>
                  <a:pt x="581916" y="2844800"/>
                  <a:pt x="586534" y="2812473"/>
                </a:cubicBezTo>
                <a:cubicBezTo>
                  <a:pt x="581916" y="2641600"/>
                  <a:pt x="580811" y="2470597"/>
                  <a:pt x="572680" y="2299855"/>
                </a:cubicBezTo>
                <a:cubicBezTo>
                  <a:pt x="569677" y="2236784"/>
                  <a:pt x="557765" y="2240195"/>
                  <a:pt x="544971" y="2189018"/>
                </a:cubicBezTo>
                <a:cubicBezTo>
                  <a:pt x="539260" y="2166173"/>
                  <a:pt x="537312" y="2142464"/>
                  <a:pt x="531116" y="2119746"/>
                </a:cubicBezTo>
                <a:cubicBezTo>
                  <a:pt x="523431" y="2091567"/>
                  <a:pt x="503407" y="2036618"/>
                  <a:pt x="503407" y="2036618"/>
                </a:cubicBezTo>
                <a:cubicBezTo>
                  <a:pt x="498789" y="2008909"/>
                  <a:pt x="497625" y="1980397"/>
                  <a:pt x="489553" y="1953491"/>
                </a:cubicBezTo>
                <a:cubicBezTo>
                  <a:pt x="483618" y="1933709"/>
                  <a:pt x="467778" y="1917855"/>
                  <a:pt x="461843" y="1898073"/>
                </a:cubicBezTo>
                <a:cubicBezTo>
                  <a:pt x="453771" y="1871167"/>
                  <a:pt x="454802" y="1842198"/>
                  <a:pt x="447989" y="1814946"/>
                </a:cubicBezTo>
                <a:cubicBezTo>
                  <a:pt x="440905" y="1786610"/>
                  <a:pt x="436482" y="1756121"/>
                  <a:pt x="420280" y="1731818"/>
                </a:cubicBezTo>
                <a:cubicBezTo>
                  <a:pt x="379762" y="1671042"/>
                  <a:pt x="402562" y="1703576"/>
                  <a:pt x="351007" y="1634836"/>
                </a:cubicBezTo>
                <a:cubicBezTo>
                  <a:pt x="346389" y="1620982"/>
                  <a:pt x="343684" y="1606335"/>
                  <a:pt x="337153" y="1593273"/>
                </a:cubicBezTo>
                <a:cubicBezTo>
                  <a:pt x="329706" y="1578380"/>
                  <a:pt x="316002" y="1567014"/>
                  <a:pt x="309443" y="1551709"/>
                </a:cubicBezTo>
                <a:cubicBezTo>
                  <a:pt x="302108" y="1534594"/>
                  <a:pt x="284199" y="1439340"/>
                  <a:pt x="281734" y="1427018"/>
                </a:cubicBezTo>
                <a:cubicBezTo>
                  <a:pt x="286038" y="1353859"/>
                  <a:pt x="254194" y="1219031"/>
                  <a:pt x="323298" y="1149927"/>
                </a:cubicBezTo>
                <a:cubicBezTo>
                  <a:pt x="335072" y="1138153"/>
                  <a:pt x="351007" y="1131454"/>
                  <a:pt x="364862" y="1122218"/>
                </a:cubicBezTo>
                <a:cubicBezTo>
                  <a:pt x="415662" y="1046019"/>
                  <a:pt x="364862" y="1110673"/>
                  <a:pt x="434134" y="1052946"/>
                </a:cubicBezTo>
                <a:cubicBezTo>
                  <a:pt x="449186" y="1040403"/>
                  <a:pt x="460646" y="1023925"/>
                  <a:pt x="475698" y="1011382"/>
                </a:cubicBezTo>
                <a:cubicBezTo>
                  <a:pt x="533019" y="963615"/>
                  <a:pt x="521880" y="988291"/>
                  <a:pt x="531116" y="983673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997527" y="1579418"/>
            <a:ext cx="4536766" cy="2493818"/>
          </a:xfrm>
          <a:custGeom>
            <a:avLst/>
            <a:gdLst>
              <a:gd name="connsiteX0" fmla="*/ 0 w 4536766"/>
              <a:gd name="connsiteY0" fmla="*/ 2216727 h 2493818"/>
              <a:gd name="connsiteX1" fmla="*/ 0 w 4536766"/>
              <a:gd name="connsiteY1" fmla="*/ 2216727 h 2493818"/>
              <a:gd name="connsiteX2" fmla="*/ 484909 w 4536766"/>
              <a:gd name="connsiteY2" fmla="*/ 2272146 h 2493818"/>
              <a:gd name="connsiteX3" fmla="*/ 540328 w 4536766"/>
              <a:gd name="connsiteY3" fmla="*/ 2299855 h 2493818"/>
              <a:gd name="connsiteX4" fmla="*/ 581891 w 4536766"/>
              <a:gd name="connsiteY4" fmla="*/ 2313709 h 2493818"/>
              <a:gd name="connsiteX5" fmla="*/ 692728 w 4536766"/>
              <a:gd name="connsiteY5" fmla="*/ 2369127 h 2493818"/>
              <a:gd name="connsiteX6" fmla="*/ 831273 w 4536766"/>
              <a:gd name="connsiteY6" fmla="*/ 2410691 h 2493818"/>
              <a:gd name="connsiteX7" fmla="*/ 955964 w 4536766"/>
              <a:gd name="connsiteY7" fmla="*/ 2452255 h 2493818"/>
              <a:gd name="connsiteX8" fmla="*/ 1066800 w 4536766"/>
              <a:gd name="connsiteY8" fmla="*/ 2479964 h 2493818"/>
              <a:gd name="connsiteX9" fmla="*/ 1288473 w 4536766"/>
              <a:gd name="connsiteY9" fmla="*/ 2493818 h 2493818"/>
              <a:gd name="connsiteX10" fmla="*/ 1551709 w 4536766"/>
              <a:gd name="connsiteY10" fmla="*/ 2479964 h 2493818"/>
              <a:gd name="connsiteX11" fmla="*/ 1662546 w 4536766"/>
              <a:gd name="connsiteY11" fmla="*/ 2452255 h 2493818"/>
              <a:gd name="connsiteX12" fmla="*/ 1717964 w 4536766"/>
              <a:gd name="connsiteY12" fmla="*/ 2438400 h 2493818"/>
              <a:gd name="connsiteX13" fmla="*/ 1801091 w 4536766"/>
              <a:gd name="connsiteY13" fmla="*/ 2382982 h 2493818"/>
              <a:gd name="connsiteX14" fmla="*/ 1842655 w 4536766"/>
              <a:gd name="connsiteY14" fmla="*/ 2355273 h 2493818"/>
              <a:gd name="connsiteX15" fmla="*/ 1884218 w 4536766"/>
              <a:gd name="connsiteY15" fmla="*/ 2299855 h 2493818"/>
              <a:gd name="connsiteX16" fmla="*/ 1911928 w 4536766"/>
              <a:gd name="connsiteY16" fmla="*/ 2258291 h 2493818"/>
              <a:gd name="connsiteX17" fmla="*/ 1925782 w 4536766"/>
              <a:gd name="connsiteY17" fmla="*/ 1884218 h 2493818"/>
              <a:gd name="connsiteX18" fmla="*/ 1953491 w 4536766"/>
              <a:gd name="connsiteY18" fmla="*/ 1842655 h 2493818"/>
              <a:gd name="connsiteX19" fmla="*/ 2008909 w 4536766"/>
              <a:gd name="connsiteY19" fmla="*/ 1759527 h 2493818"/>
              <a:gd name="connsiteX20" fmla="*/ 2050473 w 4536766"/>
              <a:gd name="connsiteY20" fmla="*/ 1731818 h 2493818"/>
              <a:gd name="connsiteX21" fmla="*/ 2937164 w 4536766"/>
              <a:gd name="connsiteY21" fmla="*/ 1717964 h 2493818"/>
              <a:gd name="connsiteX22" fmla="*/ 2978728 w 4536766"/>
              <a:gd name="connsiteY22" fmla="*/ 1704109 h 2493818"/>
              <a:gd name="connsiteX23" fmla="*/ 3186546 w 4536766"/>
              <a:gd name="connsiteY23" fmla="*/ 1676400 h 2493818"/>
              <a:gd name="connsiteX24" fmla="*/ 3228109 w 4536766"/>
              <a:gd name="connsiteY24" fmla="*/ 1662546 h 2493818"/>
              <a:gd name="connsiteX25" fmla="*/ 3449782 w 4536766"/>
              <a:gd name="connsiteY25" fmla="*/ 1634837 h 2493818"/>
              <a:gd name="connsiteX26" fmla="*/ 3505200 w 4536766"/>
              <a:gd name="connsiteY26" fmla="*/ 1620982 h 2493818"/>
              <a:gd name="connsiteX27" fmla="*/ 3546764 w 4536766"/>
              <a:gd name="connsiteY27" fmla="*/ 1607127 h 2493818"/>
              <a:gd name="connsiteX28" fmla="*/ 3643746 w 4536766"/>
              <a:gd name="connsiteY28" fmla="*/ 1593273 h 2493818"/>
              <a:gd name="connsiteX29" fmla="*/ 3685309 w 4536766"/>
              <a:gd name="connsiteY29" fmla="*/ 1579418 h 2493818"/>
              <a:gd name="connsiteX30" fmla="*/ 3740728 w 4536766"/>
              <a:gd name="connsiteY30" fmla="*/ 1565564 h 2493818"/>
              <a:gd name="connsiteX31" fmla="*/ 3851564 w 4536766"/>
              <a:gd name="connsiteY31" fmla="*/ 1524000 h 2493818"/>
              <a:gd name="connsiteX32" fmla="*/ 3920837 w 4536766"/>
              <a:gd name="connsiteY32" fmla="*/ 1482437 h 2493818"/>
              <a:gd name="connsiteX33" fmla="*/ 3990109 w 4536766"/>
              <a:gd name="connsiteY33" fmla="*/ 1413164 h 2493818"/>
              <a:gd name="connsiteX34" fmla="*/ 4003964 w 4536766"/>
              <a:gd name="connsiteY34" fmla="*/ 1357746 h 2493818"/>
              <a:gd name="connsiteX35" fmla="*/ 3976255 w 4536766"/>
              <a:gd name="connsiteY35" fmla="*/ 1191491 h 2493818"/>
              <a:gd name="connsiteX36" fmla="*/ 3934691 w 4536766"/>
              <a:gd name="connsiteY36" fmla="*/ 1066800 h 2493818"/>
              <a:gd name="connsiteX37" fmla="*/ 3920837 w 4536766"/>
              <a:gd name="connsiteY37" fmla="*/ 1025237 h 2493818"/>
              <a:gd name="connsiteX38" fmla="*/ 4003964 w 4536766"/>
              <a:gd name="connsiteY38" fmla="*/ 969818 h 2493818"/>
              <a:gd name="connsiteX39" fmla="*/ 4045528 w 4536766"/>
              <a:gd name="connsiteY39" fmla="*/ 928255 h 2493818"/>
              <a:gd name="connsiteX40" fmla="*/ 4087091 w 4536766"/>
              <a:gd name="connsiteY40" fmla="*/ 872837 h 2493818"/>
              <a:gd name="connsiteX41" fmla="*/ 4142509 w 4536766"/>
              <a:gd name="connsiteY41" fmla="*/ 762000 h 2493818"/>
              <a:gd name="connsiteX42" fmla="*/ 4197928 w 4536766"/>
              <a:gd name="connsiteY42" fmla="*/ 720437 h 2493818"/>
              <a:gd name="connsiteX43" fmla="*/ 4239491 w 4536766"/>
              <a:gd name="connsiteY43" fmla="*/ 581891 h 2493818"/>
              <a:gd name="connsiteX44" fmla="*/ 4253346 w 4536766"/>
              <a:gd name="connsiteY44" fmla="*/ 429491 h 2493818"/>
              <a:gd name="connsiteX45" fmla="*/ 4281055 w 4536766"/>
              <a:gd name="connsiteY45" fmla="*/ 387927 h 2493818"/>
              <a:gd name="connsiteX46" fmla="*/ 4322618 w 4536766"/>
              <a:gd name="connsiteY46" fmla="*/ 304800 h 2493818"/>
              <a:gd name="connsiteX47" fmla="*/ 4391891 w 4536766"/>
              <a:gd name="connsiteY47" fmla="*/ 249382 h 2493818"/>
              <a:gd name="connsiteX48" fmla="*/ 4433455 w 4536766"/>
              <a:gd name="connsiteY48" fmla="*/ 207818 h 2493818"/>
              <a:gd name="connsiteX49" fmla="*/ 4502728 w 4536766"/>
              <a:gd name="connsiteY49" fmla="*/ 110837 h 2493818"/>
              <a:gd name="connsiteX50" fmla="*/ 4502728 w 4536766"/>
              <a:gd name="connsiteY50" fmla="*/ 83127 h 2493818"/>
              <a:gd name="connsiteX51" fmla="*/ 4530437 w 4536766"/>
              <a:gd name="connsiteY51" fmla="*/ 0 h 249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536766" h="2493818">
                <a:moveTo>
                  <a:pt x="0" y="2216727"/>
                </a:moveTo>
                <a:lnTo>
                  <a:pt x="0" y="2216727"/>
                </a:lnTo>
                <a:cubicBezTo>
                  <a:pt x="298501" y="2276428"/>
                  <a:pt x="137262" y="2254763"/>
                  <a:pt x="484909" y="2272146"/>
                </a:cubicBezTo>
                <a:cubicBezTo>
                  <a:pt x="503382" y="2281382"/>
                  <a:pt x="521345" y="2291719"/>
                  <a:pt x="540328" y="2299855"/>
                </a:cubicBezTo>
                <a:cubicBezTo>
                  <a:pt x="553751" y="2305608"/>
                  <a:pt x="568829" y="2307178"/>
                  <a:pt x="581891" y="2313709"/>
                </a:cubicBezTo>
                <a:cubicBezTo>
                  <a:pt x="705119" y="2375322"/>
                  <a:pt x="516930" y="2305200"/>
                  <a:pt x="692728" y="2369127"/>
                </a:cubicBezTo>
                <a:cubicBezTo>
                  <a:pt x="846690" y="2425114"/>
                  <a:pt x="713117" y="2375244"/>
                  <a:pt x="831273" y="2410691"/>
                </a:cubicBezTo>
                <a:cubicBezTo>
                  <a:pt x="831311" y="2410702"/>
                  <a:pt x="935163" y="2445322"/>
                  <a:pt x="955964" y="2452255"/>
                </a:cubicBezTo>
                <a:cubicBezTo>
                  <a:pt x="997051" y="2465951"/>
                  <a:pt x="1019997" y="2475507"/>
                  <a:pt x="1066800" y="2479964"/>
                </a:cubicBezTo>
                <a:cubicBezTo>
                  <a:pt x="1140502" y="2486983"/>
                  <a:pt x="1214582" y="2489200"/>
                  <a:pt x="1288473" y="2493818"/>
                </a:cubicBezTo>
                <a:cubicBezTo>
                  <a:pt x="1376218" y="2489200"/>
                  <a:pt x="1464380" y="2489667"/>
                  <a:pt x="1551709" y="2479964"/>
                </a:cubicBezTo>
                <a:cubicBezTo>
                  <a:pt x="1589559" y="2475759"/>
                  <a:pt x="1625600" y="2461491"/>
                  <a:pt x="1662546" y="2452255"/>
                </a:cubicBezTo>
                <a:lnTo>
                  <a:pt x="1717964" y="2438400"/>
                </a:lnTo>
                <a:lnTo>
                  <a:pt x="1801091" y="2382982"/>
                </a:lnTo>
                <a:lnTo>
                  <a:pt x="1842655" y="2355273"/>
                </a:lnTo>
                <a:cubicBezTo>
                  <a:pt x="1856509" y="2336800"/>
                  <a:pt x="1870797" y="2318645"/>
                  <a:pt x="1884218" y="2299855"/>
                </a:cubicBezTo>
                <a:cubicBezTo>
                  <a:pt x="1893896" y="2286305"/>
                  <a:pt x="1910271" y="2274860"/>
                  <a:pt x="1911928" y="2258291"/>
                </a:cubicBezTo>
                <a:cubicBezTo>
                  <a:pt x="1924344" y="2134134"/>
                  <a:pt x="1913366" y="2008375"/>
                  <a:pt x="1925782" y="1884218"/>
                </a:cubicBezTo>
                <a:cubicBezTo>
                  <a:pt x="1927439" y="1867650"/>
                  <a:pt x="1946044" y="1857548"/>
                  <a:pt x="1953491" y="1842655"/>
                </a:cubicBezTo>
                <a:cubicBezTo>
                  <a:pt x="1985202" y="1779233"/>
                  <a:pt x="1941376" y="1815805"/>
                  <a:pt x="2008909" y="1759527"/>
                </a:cubicBezTo>
                <a:cubicBezTo>
                  <a:pt x="2021701" y="1748867"/>
                  <a:pt x="2033838" y="1732563"/>
                  <a:pt x="2050473" y="1731818"/>
                </a:cubicBezTo>
                <a:cubicBezTo>
                  <a:pt x="2345777" y="1718596"/>
                  <a:pt x="2641600" y="1722582"/>
                  <a:pt x="2937164" y="1717964"/>
                </a:cubicBezTo>
                <a:cubicBezTo>
                  <a:pt x="2951019" y="1713346"/>
                  <a:pt x="2964472" y="1707277"/>
                  <a:pt x="2978728" y="1704109"/>
                </a:cubicBezTo>
                <a:cubicBezTo>
                  <a:pt x="3040909" y="1690291"/>
                  <a:pt x="3126529" y="1683069"/>
                  <a:pt x="3186546" y="1676400"/>
                </a:cubicBezTo>
                <a:cubicBezTo>
                  <a:pt x="3200400" y="1671782"/>
                  <a:pt x="3213684" y="1664824"/>
                  <a:pt x="3228109" y="1662546"/>
                </a:cubicBezTo>
                <a:cubicBezTo>
                  <a:pt x="3301664" y="1650932"/>
                  <a:pt x="3449782" y="1634837"/>
                  <a:pt x="3449782" y="1634837"/>
                </a:cubicBezTo>
                <a:cubicBezTo>
                  <a:pt x="3468255" y="1630219"/>
                  <a:pt x="3486891" y="1626213"/>
                  <a:pt x="3505200" y="1620982"/>
                </a:cubicBezTo>
                <a:cubicBezTo>
                  <a:pt x="3519242" y="1616970"/>
                  <a:pt x="3532443" y="1609991"/>
                  <a:pt x="3546764" y="1607127"/>
                </a:cubicBezTo>
                <a:cubicBezTo>
                  <a:pt x="3578785" y="1600723"/>
                  <a:pt x="3611419" y="1597891"/>
                  <a:pt x="3643746" y="1593273"/>
                </a:cubicBezTo>
                <a:cubicBezTo>
                  <a:pt x="3657600" y="1588655"/>
                  <a:pt x="3671267" y="1583430"/>
                  <a:pt x="3685309" y="1579418"/>
                </a:cubicBezTo>
                <a:cubicBezTo>
                  <a:pt x="3703618" y="1574187"/>
                  <a:pt x="3722899" y="1572250"/>
                  <a:pt x="3740728" y="1565564"/>
                </a:cubicBezTo>
                <a:cubicBezTo>
                  <a:pt x="3885640" y="1511223"/>
                  <a:pt x="3709302" y="1559567"/>
                  <a:pt x="3851564" y="1524000"/>
                </a:cubicBezTo>
                <a:cubicBezTo>
                  <a:pt x="3874655" y="1510146"/>
                  <a:pt x="3899809" y="1499259"/>
                  <a:pt x="3920837" y="1482437"/>
                </a:cubicBezTo>
                <a:cubicBezTo>
                  <a:pt x="3946337" y="1462037"/>
                  <a:pt x="3990109" y="1413164"/>
                  <a:pt x="3990109" y="1413164"/>
                </a:cubicBezTo>
                <a:cubicBezTo>
                  <a:pt x="3994727" y="1394691"/>
                  <a:pt x="4003964" y="1376787"/>
                  <a:pt x="4003964" y="1357746"/>
                </a:cubicBezTo>
                <a:cubicBezTo>
                  <a:pt x="4003964" y="1311908"/>
                  <a:pt x="3990846" y="1240127"/>
                  <a:pt x="3976255" y="1191491"/>
                </a:cubicBezTo>
                <a:cubicBezTo>
                  <a:pt x="3976245" y="1191458"/>
                  <a:pt x="3941624" y="1087598"/>
                  <a:pt x="3934691" y="1066800"/>
                </a:cubicBezTo>
                <a:lnTo>
                  <a:pt x="3920837" y="1025237"/>
                </a:lnTo>
                <a:cubicBezTo>
                  <a:pt x="3994973" y="951098"/>
                  <a:pt x="3886547" y="1053687"/>
                  <a:pt x="4003964" y="969818"/>
                </a:cubicBezTo>
                <a:cubicBezTo>
                  <a:pt x="4019908" y="958430"/>
                  <a:pt x="4032777" y="943131"/>
                  <a:pt x="4045528" y="928255"/>
                </a:cubicBezTo>
                <a:cubicBezTo>
                  <a:pt x="4060555" y="910723"/>
                  <a:pt x="4075877" y="893022"/>
                  <a:pt x="4087091" y="872837"/>
                </a:cubicBezTo>
                <a:cubicBezTo>
                  <a:pt x="4111895" y="828189"/>
                  <a:pt x="4107090" y="797418"/>
                  <a:pt x="4142509" y="762000"/>
                </a:cubicBezTo>
                <a:cubicBezTo>
                  <a:pt x="4158837" y="745672"/>
                  <a:pt x="4179455" y="734291"/>
                  <a:pt x="4197928" y="720437"/>
                </a:cubicBezTo>
                <a:cubicBezTo>
                  <a:pt x="4231658" y="619245"/>
                  <a:pt x="4218553" y="665645"/>
                  <a:pt x="4239491" y="581891"/>
                </a:cubicBezTo>
                <a:cubicBezTo>
                  <a:pt x="4244109" y="531091"/>
                  <a:pt x="4242658" y="479368"/>
                  <a:pt x="4253346" y="429491"/>
                </a:cubicBezTo>
                <a:cubicBezTo>
                  <a:pt x="4256835" y="413209"/>
                  <a:pt x="4273608" y="402820"/>
                  <a:pt x="4281055" y="387927"/>
                </a:cubicBezTo>
                <a:cubicBezTo>
                  <a:pt x="4315197" y="319641"/>
                  <a:pt x="4269679" y="370973"/>
                  <a:pt x="4322618" y="304800"/>
                </a:cubicBezTo>
                <a:cubicBezTo>
                  <a:pt x="4354862" y="264496"/>
                  <a:pt x="4348689" y="285384"/>
                  <a:pt x="4391891" y="249382"/>
                </a:cubicBezTo>
                <a:cubicBezTo>
                  <a:pt x="4406943" y="236839"/>
                  <a:pt x="4421426" y="223284"/>
                  <a:pt x="4433455" y="207818"/>
                </a:cubicBezTo>
                <a:cubicBezTo>
                  <a:pt x="4536766" y="74990"/>
                  <a:pt x="4456642" y="156920"/>
                  <a:pt x="4502728" y="110837"/>
                </a:cubicBezTo>
                <a:lnTo>
                  <a:pt x="4502728" y="83127"/>
                </a:lnTo>
                <a:lnTo>
                  <a:pt x="4530437" y="0"/>
                </a:lnTo>
              </a:path>
            </a:pathLst>
          </a:cu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2214555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ПРИЗНАКУС</a:t>
            </a:r>
            <a:endParaRPr lang="ru-RU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285749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ЦВЕТ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488" y="285749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3042" y="342900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6" name="Полилиния 15"/>
          <p:cNvSpPr/>
          <p:nvPr/>
        </p:nvSpPr>
        <p:spPr>
          <a:xfrm>
            <a:off x="4364182" y="2923309"/>
            <a:ext cx="3837709" cy="1967346"/>
          </a:xfrm>
          <a:custGeom>
            <a:avLst/>
            <a:gdLst>
              <a:gd name="connsiteX0" fmla="*/ 0 w 3837709"/>
              <a:gd name="connsiteY0" fmla="*/ 318655 h 1967346"/>
              <a:gd name="connsiteX1" fmla="*/ 0 w 3837709"/>
              <a:gd name="connsiteY1" fmla="*/ 318655 h 1967346"/>
              <a:gd name="connsiteX2" fmla="*/ 193963 w 3837709"/>
              <a:gd name="connsiteY2" fmla="*/ 346364 h 1967346"/>
              <a:gd name="connsiteX3" fmla="*/ 263236 w 3837709"/>
              <a:gd name="connsiteY3" fmla="*/ 360218 h 1967346"/>
              <a:gd name="connsiteX4" fmla="*/ 318654 w 3837709"/>
              <a:gd name="connsiteY4" fmla="*/ 387927 h 1967346"/>
              <a:gd name="connsiteX5" fmla="*/ 401782 w 3837709"/>
              <a:gd name="connsiteY5" fmla="*/ 429491 h 1967346"/>
              <a:gd name="connsiteX6" fmla="*/ 429491 w 3837709"/>
              <a:gd name="connsiteY6" fmla="*/ 471055 h 1967346"/>
              <a:gd name="connsiteX7" fmla="*/ 526473 w 3837709"/>
              <a:gd name="connsiteY7" fmla="*/ 568036 h 1967346"/>
              <a:gd name="connsiteX8" fmla="*/ 568036 w 3837709"/>
              <a:gd name="connsiteY8" fmla="*/ 623455 h 1967346"/>
              <a:gd name="connsiteX9" fmla="*/ 623454 w 3837709"/>
              <a:gd name="connsiteY9" fmla="*/ 706582 h 1967346"/>
              <a:gd name="connsiteX10" fmla="*/ 678873 w 3837709"/>
              <a:gd name="connsiteY10" fmla="*/ 762000 h 1967346"/>
              <a:gd name="connsiteX11" fmla="*/ 692727 w 3837709"/>
              <a:gd name="connsiteY11" fmla="*/ 803564 h 1967346"/>
              <a:gd name="connsiteX12" fmla="*/ 762000 w 3837709"/>
              <a:gd name="connsiteY12" fmla="*/ 900546 h 1967346"/>
              <a:gd name="connsiteX13" fmla="*/ 845127 w 3837709"/>
              <a:gd name="connsiteY13" fmla="*/ 1039091 h 1967346"/>
              <a:gd name="connsiteX14" fmla="*/ 872836 w 3837709"/>
              <a:gd name="connsiteY14" fmla="*/ 1080655 h 1967346"/>
              <a:gd name="connsiteX15" fmla="*/ 928254 w 3837709"/>
              <a:gd name="connsiteY15" fmla="*/ 1191491 h 1967346"/>
              <a:gd name="connsiteX16" fmla="*/ 983673 w 3837709"/>
              <a:gd name="connsiteY16" fmla="*/ 1274618 h 1967346"/>
              <a:gd name="connsiteX17" fmla="*/ 997527 w 3837709"/>
              <a:gd name="connsiteY17" fmla="*/ 1316182 h 1967346"/>
              <a:gd name="connsiteX18" fmla="*/ 1066800 w 3837709"/>
              <a:gd name="connsiteY18" fmla="*/ 1399309 h 1967346"/>
              <a:gd name="connsiteX19" fmla="*/ 1122218 w 3837709"/>
              <a:gd name="connsiteY19" fmla="*/ 1440873 h 1967346"/>
              <a:gd name="connsiteX20" fmla="*/ 1205345 w 3837709"/>
              <a:gd name="connsiteY20" fmla="*/ 1510146 h 1967346"/>
              <a:gd name="connsiteX21" fmla="*/ 1260763 w 3837709"/>
              <a:gd name="connsiteY21" fmla="*/ 1537855 h 1967346"/>
              <a:gd name="connsiteX22" fmla="*/ 1302327 w 3837709"/>
              <a:gd name="connsiteY22" fmla="*/ 1579418 h 1967346"/>
              <a:gd name="connsiteX23" fmla="*/ 1385454 w 3837709"/>
              <a:gd name="connsiteY23" fmla="*/ 1620982 h 1967346"/>
              <a:gd name="connsiteX24" fmla="*/ 1427018 w 3837709"/>
              <a:gd name="connsiteY24" fmla="*/ 1648691 h 1967346"/>
              <a:gd name="connsiteX25" fmla="*/ 1468582 w 3837709"/>
              <a:gd name="connsiteY25" fmla="*/ 1662546 h 1967346"/>
              <a:gd name="connsiteX26" fmla="*/ 1551709 w 3837709"/>
              <a:gd name="connsiteY26" fmla="*/ 1704109 h 1967346"/>
              <a:gd name="connsiteX27" fmla="*/ 1634836 w 3837709"/>
              <a:gd name="connsiteY27" fmla="*/ 1745673 h 1967346"/>
              <a:gd name="connsiteX28" fmla="*/ 1773382 w 3837709"/>
              <a:gd name="connsiteY28" fmla="*/ 1801091 h 1967346"/>
              <a:gd name="connsiteX29" fmla="*/ 1898073 w 3837709"/>
              <a:gd name="connsiteY29" fmla="*/ 1814946 h 1967346"/>
              <a:gd name="connsiteX30" fmla="*/ 1967345 w 3837709"/>
              <a:gd name="connsiteY30" fmla="*/ 1842655 h 1967346"/>
              <a:gd name="connsiteX31" fmla="*/ 2022763 w 3837709"/>
              <a:gd name="connsiteY31" fmla="*/ 1870364 h 1967346"/>
              <a:gd name="connsiteX32" fmla="*/ 2064327 w 3837709"/>
              <a:gd name="connsiteY32" fmla="*/ 1884218 h 1967346"/>
              <a:gd name="connsiteX33" fmla="*/ 2119745 w 3837709"/>
              <a:gd name="connsiteY33" fmla="*/ 1911927 h 1967346"/>
              <a:gd name="connsiteX34" fmla="*/ 2355273 w 3837709"/>
              <a:gd name="connsiteY34" fmla="*/ 1953491 h 1967346"/>
              <a:gd name="connsiteX35" fmla="*/ 2438400 w 3837709"/>
              <a:gd name="connsiteY35" fmla="*/ 1967346 h 1967346"/>
              <a:gd name="connsiteX36" fmla="*/ 2729345 w 3837709"/>
              <a:gd name="connsiteY36" fmla="*/ 1939636 h 1967346"/>
              <a:gd name="connsiteX37" fmla="*/ 2770909 w 3837709"/>
              <a:gd name="connsiteY37" fmla="*/ 1925782 h 1967346"/>
              <a:gd name="connsiteX38" fmla="*/ 2840182 w 3837709"/>
              <a:gd name="connsiteY38" fmla="*/ 1898073 h 1967346"/>
              <a:gd name="connsiteX39" fmla="*/ 2895600 w 3837709"/>
              <a:gd name="connsiteY39" fmla="*/ 1884218 h 1967346"/>
              <a:gd name="connsiteX40" fmla="*/ 3020291 w 3837709"/>
              <a:gd name="connsiteY40" fmla="*/ 1828800 h 1967346"/>
              <a:gd name="connsiteX41" fmla="*/ 3075709 w 3837709"/>
              <a:gd name="connsiteY41" fmla="*/ 1787236 h 1967346"/>
              <a:gd name="connsiteX42" fmla="*/ 3117273 w 3837709"/>
              <a:gd name="connsiteY42" fmla="*/ 1773382 h 1967346"/>
              <a:gd name="connsiteX43" fmla="*/ 3214254 w 3837709"/>
              <a:gd name="connsiteY43" fmla="*/ 1717964 h 1967346"/>
              <a:gd name="connsiteX44" fmla="*/ 3297382 w 3837709"/>
              <a:gd name="connsiteY44" fmla="*/ 1676400 h 1967346"/>
              <a:gd name="connsiteX45" fmla="*/ 3366654 w 3837709"/>
              <a:gd name="connsiteY45" fmla="*/ 1593273 h 1967346"/>
              <a:gd name="connsiteX46" fmla="*/ 3338945 w 3837709"/>
              <a:gd name="connsiteY46" fmla="*/ 1427018 h 1967346"/>
              <a:gd name="connsiteX47" fmla="*/ 3214254 w 3837709"/>
              <a:gd name="connsiteY47" fmla="*/ 1274618 h 1967346"/>
              <a:gd name="connsiteX48" fmla="*/ 3158836 w 3837709"/>
              <a:gd name="connsiteY48" fmla="*/ 1094509 h 1967346"/>
              <a:gd name="connsiteX49" fmla="*/ 3144982 w 3837709"/>
              <a:gd name="connsiteY49" fmla="*/ 1025236 h 1967346"/>
              <a:gd name="connsiteX50" fmla="*/ 3131127 w 3837709"/>
              <a:gd name="connsiteY50" fmla="*/ 969818 h 1967346"/>
              <a:gd name="connsiteX51" fmla="*/ 3158836 w 3837709"/>
              <a:gd name="connsiteY51" fmla="*/ 817418 h 1967346"/>
              <a:gd name="connsiteX52" fmla="*/ 3228109 w 3837709"/>
              <a:gd name="connsiteY52" fmla="*/ 734291 h 1967346"/>
              <a:gd name="connsiteX53" fmla="*/ 3311236 w 3837709"/>
              <a:gd name="connsiteY53" fmla="*/ 651164 h 1967346"/>
              <a:gd name="connsiteX54" fmla="*/ 3380509 w 3837709"/>
              <a:gd name="connsiteY54" fmla="*/ 554182 h 1967346"/>
              <a:gd name="connsiteX55" fmla="*/ 3408218 w 3837709"/>
              <a:gd name="connsiteY55" fmla="*/ 512618 h 1967346"/>
              <a:gd name="connsiteX56" fmla="*/ 3477491 w 3837709"/>
              <a:gd name="connsiteY56" fmla="*/ 415636 h 1967346"/>
              <a:gd name="connsiteX57" fmla="*/ 3532909 w 3837709"/>
              <a:gd name="connsiteY57" fmla="*/ 290946 h 1967346"/>
              <a:gd name="connsiteX58" fmla="*/ 3657600 w 3837709"/>
              <a:gd name="connsiteY58" fmla="*/ 207818 h 1967346"/>
              <a:gd name="connsiteX59" fmla="*/ 3699163 w 3837709"/>
              <a:gd name="connsiteY59" fmla="*/ 180109 h 1967346"/>
              <a:gd name="connsiteX60" fmla="*/ 3768436 w 3837709"/>
              <a:gd name="connsiteY60" fmla="*/ 110836 h 1967346"/>
              <a:gd name="connsiteX61" fmla="*/ 3810000 w 3837709"/>
              <a:gd name="connsiteY61" fmla="*/ 69273 h 1967346"/>
              <a:gd name="connsiteX62" fmla="*/ 3837709 w 3837709"/>
              <a:gd name="connsiteY62" fmla="*/ 0 h 1967346"/>
              <a:gd name="connsiteX63" fmla="*/ 3837709 w 3837709"/>
              <a:gd name="connsiteY63" fmla="*/ 0 h 196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37709" h="1967346">
                <a:moveTo>
                  <a:pt x="0" y="318655"/>
                </a:moveTo>
                <a:lnTo>
                  <a:pt x="0" y="318655"/>
                </a:lnTo>
                <a:lnTo>
                  <a:pt x="193963" y="346364"/>
                </a:lnTo>
                <a:cubicBezTo>
                  <a:pt x="217223" y="350037"/>
                  <a:pt x="240896" y="352771"/>
                  <a:pt x="263236" y="360218"/>
                </a:cubicBezTo>
                <a:cubicBezTo>
                  <a:pt x="282829" y="366749"/>
                  <a:pt x="299671" y="379791"/>
                  <a:pt x="318654" y="387927"/>
                </a:cubicBezTo>
                <a:cubicBezTo>
                  <a:pt x="398959" y="422344"/>
                  <a:pt x="321906" y="376241"/>
                  <a:pt x="401782" y="429491"/>
                </a:cubicBezTo>
                <a:cubicBezTo>
                  <a:pt x="411018" y="443346"/>
                  <a:pt x="418352" y="458678"/>
                  <a:pt x="429491" y="471055"/>
                </a:cubicBezTo>
                <a:cubicBezTo>
                  <a:pt x="460074" y="505037"/>
                  <a:pt x="499043" y="531462"/>
                  <a:pt x="526473" y="568036"/>
                </a:cubicBezTo>
                <a:cubicBezTo>
                  <a:pt x="540327" y="586509"/>
                  <a:pt x="554794" y="604538"/>
                  <a:pt x="568036" y="623455"/>
                </a:cubicBezTo>
                <a:cubicBezTo>
                  <a:pt x="587133" y="650737"/>
                  <a:pt x="602650" y="680578"/>
                  <a:pt x="623454" y="706582"/>
                </a:cubicBezTo>
                <a:cubicBezTo>
                  <a:pt x="639774" y="726982"/>
                  <a:pt x="660400" y="743527"/>
                  <a:pt x="678873" y="762000"/>
                </a:cubicBezTo>
                <a:cubicBezTo>
                  <a:pt x="683491" y="775855"/>
                  <a:pt x="686196" y="790502"/>
                  <a:pt x="692727" y="803564"/>
                </a:cubicBezTo>
                <a:cubicBezTo>
                  <a:pt x="703985" y="826081"/>
                  <a:pt x="751022" y="884863"/>
                  <a:pt x="762000" y="900546"/>
                </a:cubicBezTo>
                <a:cubicBezTo>
                  <a:pt x="867440" y="1051175"/>
                  <a:pt x="778607" y="922681"/>
                  <a:pt x="845127" y="1039091"/>
                </a:cubicBezTo>
                <a:cubicBezTo>
                  <a:pt x="853388" y="1053548"/>
                  <a:pt x="864863" y="1066037"/>
                  <a:pt x="872836" y="1080655"/>
                </a:cubicBezTo>
                <a:cubicBezTo>
                  <a:pt x="892615" y="1116918"/>
                  <a:pt x="905341" y="1157122"/>
                  <a:pt x="928254" y="1191491"/>
                </a:cubicBezTo>
                <a:lnTo>
                  <a:pt x="983673" y="1274618"/>
                </a:lnTo>
                <a:cubicBezTo>
                  <a:pt x="988291" y="1288473"/>
                  <a:pt x="990996" y="1303120"/>
                  <a:pt x="997527" y="1316182"/>
                </a:cubicBezTo>
                <a:cubicBezTo>
                  <a:pt x="1013561" y="1348252"/>
                  <a:pt x="1039988" y="1376327"/>
                  <a:pt x="1066800" y="1399309"/>
                </a:cubicBezTo>
                <a:cubicBezTo>
                  <a:pt x="1084332" y="1414336"/>
                  <a:pt x="1104686" y="1425846"/>
                  <a:pt x="1122218" y="1440873"/>
                </a:cubicBezTo>
                <a:cubicBezTo>
                  <a:pt x="1179521" y="1489989"/>
                  <a:pt x="1144110" y="1475154"/>
                  <a:pt x="1205345" y="1510146"/>
                </a:cubicBezTo>
                <a:cubicBezTo>
                  <a:pt x="1223277" y="1520393"/>
                  <a:pt x="1243957" y="1525851"/>
                  <a:pt x="1260763" y="1537855"/>
                </a:cubicBezTo>
                <a:cubicBezTo>
                  <a:pt x="1276707" y="1549243"/>
                  <a:pt x="1287275" y="1566875"/>
                  <a:pt x="1302327" y="1579418"/>
                </a:cubicBezTo>
                <a:cubicBezTo>
                  <a:pt x="1361885" y="1629049"/>
                  <a:pt x="1322970" y="1589740"/>
                  <a:pt x="1385454" y="1620982"/>
                </a:cubicBezTo>
                <a:cubicBezTo>
                  <a:pt x="1400347" y="1628429"/>
                  <a:pt x="1412125" y="1641244"/>
                  <a:pt x="1427018" y="1648691"/>
                </a:cubicBezTo>
                <a:cubicBezTo>
                  <a:pt x="1440080" y="1655222"/>
                  <a:pt x="1455520" y="1656015"/>
                  <a:pt x="1468582" y="1662546"/>
                </a:cubicBezTo>
                <a:cubicBezTo>
                  <a:pt x="1576004" y="1716258"/>
                  <a:pt x="1447243" y="1669289"/>
                  <a:pt x="1551709" y="1704109"/>
                </a:cubicBezTo>
                <a:cubicBezTo>
                  <a:pt x="1631584" y="1757358"/>
                  <a:pt x="1554533" y="1711257"/>
                  <a:pt x="1634836" y="1745673"/>
                </a:cubicBezTo>
                <a:cubicBezTo>
                  <a:pt x="1699490" y="1773382"/>
                  <a:pt x="1694545" y="1785323"/>
                  <a:pt x="1773382" y="1801091"/>
                </a:cubicBezTo>
                <a:cubicBezTo>
                  <a:pt x="1814389" y="1809293"/>
                  <a:pt x="1856509" y="1810328"/>
                  <a:pt x="1898073" y="1814946"/>
                </a:cubicBezTo>
                <a:cubicBezTo>
                  <a:pt x="1921164" y="1824182"/>
                  <a:pt x="1944619" y="1832555"/>
                  <a:pt x="1967345" y="1842655"/>
                </a:cubicBezTo>
                <a:cubicBezTo>
                  <a:pt x="1986218" y="1851043"/>
                  <a:pt x="2003780" y="1862228"/>
                  <a:pt x="2022763" y="1870364"/>
                </a:cubicBezTo>
                <a:cubicBezTo>
                  <a:pt x="2036186" y="1876117"/>
                  <a:pt x="2050904" y="1878465"/>
                  <a:pt x="2064327" y="1884218"/>
                </a:cubicBezTo>
                <a:cubicBezTo>
                  <a:pt x="2083310" y="1892354"/>
                  <a:pt x="2100152" y="1905396"/>
                  <a:pt x="2119745" y="1911927"/>
                </a:cubicBezTo>
                <a:cubicBezTo>
                  <a:pt x="2224512" y="1946849"/>
                  <a:pt x="2243950" y="1938647"/>
                  <a:pt x="2355273" y="1953491"/>
                </a:cubicBezTo>
                <a:cubicBezTo>
                  <a:pt x="2383118" y="1957204"/>
                  <a:pt x="2410691" y="1962728"/>
                  <a:pt x="2438400" y="1967346"/>
                </a:cubicBezTo>
                <a:cubicBezTo>
                  <a:pt x="2535382" y="1958109"/>
                  <a:pt x="2632677" y="1951720"/>
                  <a:pt x="2729345" y="1939636"/>
                </a:cubicBezTo>
                <a:cubicBezTo>
                  <a:pt x="2743836" y="1937825"/>
                  <a:pt x="2757235" y="1930910"/>
                  <a:pt x="2770909" y="1925782"/>
                </a:cubicBezTo>
                <a:cubicBezTo>
                  <a:pt x="2794195" y="1917050"/>
                  <a:pt x="2816589" y="1905938"/>
                  <a:pt x="2840182" y="1898073"/>
                </a:cubicBezTo>
                <a:cubicBezTo>
                  <a:pt x="2858246" y="1892052"/>
                  <a:pt x="2877127" y="1888836"/>
                  <a:pt x="2895600" y="1884218"/>
                </a:cubicBezTo>
                <a:cubicBezTo>
                  <a:pt x="3041964" y="1774446"/>
                  <a:pt x="2854840" y="1902335"/>
                  <a:pt x="3020291" y="1828800"/>
                </a:cubicBezTo>
                <a:cubicBezTo>
                  <a:pt x="3041392" y="1819422"/>
                  <a:pt x="3055660" y="1798692"/>
                  <a:pt x="3075709" y="1787236"/>
                </a:cubicBezTo>
                <a:cubicBezTo>
                  <a:pt x="3088389" y="1779990"/>
                  <a:pt x="3104211" y="1779913"/>
                  <a:pt x="3117273" y="1773382"/>
                </a:cubicBezTo>
                <a:cubicBezTo>
                  <a:pt x="3150575" y="1756731"/>
                  <a:pt x="3181472" y="1735616"/>
                  <a:pt x="3214254" y="1717964"/>
                </a:cubicBezTo>
                <a:cubicBezTo>
                  <a:pt x="3241531" y="1703276"/>
                  <a:pt x="3269673" y="1690255"/>
                  <a:pt x="3297382" y="1676400"/>
                </a:cubicBezTo>
                <a:cubicBezTo>
                  <a:pt x="3305324" y="1668457"/>
                  <a:pt x="3366654" y="1612560"/>
                  <a:pt x="3366654" y="1593273"/>
                </a:cubicBezTo>
                <a:cubicBezTo>
                  <a:pt x="3366654" y="1537090"/>
                  <a:pt x="3356711" y="1480318"/>
                  <a:pt x="3338945" y="1427018"/>
                </a:cubicBezTo>
                <a:cubicBezTo>
                  <a:pt x="3320562" y="1371869"/>
                  <a:pt x="3252997" y="1313361"/>
                  <a:pt x="3214254" y="1274618"/>
                </a:cubicBezTo>
                <a:cubicBezTo>
                  <a:pt x="3180513" y="1139655"/>
                  <a:pt x="3200688" y="1199141"/>
                  <a:pt x="3158836" y="1094509"/>
                </a:cubicBezTo>
                <a:cubicBezTo>
                  <a:pt x="3154218" y="1071418"/>
                  <a:pt x="3150090" y="1048224"/>
                  <a:pt x="3144982" y="1025236"/>
                </a:cubicBezTo>
                <a:cubicBezTo>
                  <a:pt x="3140851" y="1006648"/>
                  <a:pt x="3129860" y="988817"/>
                  <a:pt x="3131127" y="969818"/>
                </a:cubicBezTo>
                <a:cubicBezTo>
                  <a:pt x="3134561" y="918300"/>
                  <a:pt x="3144651" y="867064"/>
                  <a:pt x="3158836" y="817418"/>
                </a:cubicBezTo>
                <a:cubicBezTo>
                  <a:pt x="3167584" y="786799"/>
                  <a:pt x="3209872" y="755568"/>
                  <a:pt x="3228109" y="734291"/>
                </a:cubicBezTo>
                <a:cubicBezTo>
                  <a:pt x="3296848" y="654096"/>
                  <a:pt x="3238068" y="699943"/>
                  <a:pt x="3311236" y="651164"/>
                </a:cubicBezTo>
                <a:cubicBezTo>
                  <a:pt x="3376538" y="553210"/>
                  <a:pt x="3294585" y="674476"/>
                  <a:pt x="3380509" y="554182"/>
                </a:cubicBezTo>
                <a:cubicBezTo>
                  <a:pt x="3390187" y="540632"/>
                  <a:pt x="3398540" y="526168"/>
                  <a:pt x="3408218" y="512618"/>
                </a:cubicBezTo>
                <a:cubicBezTo>
                  <a:pt x="3494142" y="392324"/>
                  <a:pt x="3412189" y="513590"/>
                  <a:pt x="3477491" y="415636"/>
                </a:cubicBezTo>
                <a:cubicBezTo>
                  <a:pt x="3487812" y="384674"/>
                  <a:pt x="3501913" y="318068"/>
                  <a:pt x="3532909" y="290946"/>
                </a:cubicBezTo>
                <a:cubicBezTo>
                  <a:pt x="3532920" y="290936"/>
                  <a:pt x="3636812" y="221677"/>
                  <a:pt x="3657600" y="207818"/>
                </a:cubicBezTo>
                <a:cubicBezTo>
                  <a:pt x="3671454" y="198582"/>
                  <a:pt x="3687389" y="191883"/>
                  <a:pt x="3699163" y="180109"/>
                </a:cubicBezTo>
                <a:lnTo>
                  <a:pt x="3768436" y="110836"/>
                </a:lnTo>
                <a:lnTo>
                  <a:pt x="3810000" y="69273"/>
                </a:lnTo>
                <a:cubicBezTo>
                  <a:pt x="3827119" y="17912"/>
                  <a:pt x="3817323" y="40771"/>
                  <a:pt x="3837709" y="0"/>
                </a:cubicBezTo>
                <a:lnTo>
                  <a:pt x="3837709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857752" y="300037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ОТНОСИТИКУС</a:t>
            </a:r>
            <a:endParaRPr lang="ru-RU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4942" y="242886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СЛЕВА - СПРАВА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7818" y="335756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428860" y="435769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ВЕЛИЧИНИЯ</a:t>
            </a:r>
            <a:endParaRPr lang="ru-RU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5112327" y="4447309"/>
            <a:ext cx="457200" cy="1014178"/>
          </a:xfrm>
          <a:custGeom>
            <a:avLst/>
            <a:gdLst>
              <a:gd name="connsiteX0" fmla="*/ 457200 w 457200"/>
              <a:gd name="connsiteY0" fmla="*/ 0 h 1014178"/>
              <a:gd name="connsiteX1" fmla="*/ 457200 w 457200"/>
              <a:gd name="connsiteY1" fmla="*/ 0 h 1014178"/>
              <a:gd name="connsiteX2" fmla="*/ 429491 w 457200"/>
              <a:gd name="connsiteY2" fmla="*/ 221673 h 1014178"/>
              <a:gd name="connsiteX3" fmla="*/ 401782 w 457200"/>
              <a:gd name="connsiteY3" fmla="*/ 346364 h 1014178"/>
              <a:gd name="connsiteX4" fmla="*/ 263237 w 457200"/>
              <a:gd name="connsiteY4" fmla="*/ 484909 h 1014178"/>
              <a:gd name="connsiteX5" fmla="*/ 180109 w 457200"/>
              <a:gd name="connsiteY5" fmla="*/ 512618 h 1014178"/>
              <a:gd name="connsiteX6" fmla="*/ 55418 w 457200"/>
              <a:gd name="connsiteY6" fmla="*/ 554182 h 1014178"/>
              <a:gd name="connsiteX7" fmla="*/ 13855 w 457200"/>
              <a:gd name="connsiteY7" fmla="*/ 581891 h 1014178"/>
              <a:gd name="connsiteX8" fmla="*/ 0 w 457200"/>
              <a:gd name="connsiteY8" fmla="*/ 623455 h 1014178"/>
              <a:gd name="connsiteX9" fmla="*/ 13855 w 457200"/>
              <a:gd name="connsiteY9" fmla="*/ 886691 h 1014178"/>
              <a:gd name="connsiteX10" fmla="*/ 41564 w 457200"/>
              <a:gd name="connsiteY10" fmla="*/ 969818 h 1014178"/>
              <a:gd name="connsiteX11" fmla="*/ 83128 w 457200"/>
              <a:gd name="connsiteY11" fmla="*/ 983673 h 1014178"/>
              <a:gd name="connsiteX12" fmla="*/ 55418 w 457200"/>
              <a:gd name="connsiteY12" fmla="*/ 942109 h 10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200" h="1014178">
                <a:moveTo>
                  <a:pt x="457200" y="0"/>
                </a:moveTo>
                <a:lnTo>
                  <a:pt x="457200" y="0"/>
                </a:lnTo>
                <a:cubicBezTo>
                  <a:pt x="448176" y="81220"/>
                  <a:pt x="442673" y="142581"/>
                  <a:pt x="429491" y="221673"/>
                </a:cubicBezTo>
                <a:cubicBezTo>
                  <a:pt x="428397" y="228237"/>
                  <a:pt x="408011" y="333906"/>
                  <a:pt x="401782" y="346364"/>
                </a:cubicBezTo>
                <a:cubicBezTo>
                  <a:pt x="372226" y="405476"/>
                  <a:pt x="329739" y="462742"/>
                  <a:pt x="263237" y="484909"/>
                </a:cubicBezTo>
                <a:cubicBezTo>
                  <a:pt x="235528" y="494145"/>
                  <a:pt x="206234" y="499556"/>
                  <a:pt x="180109" y="512618"/>
                </a:cubicBezTo>
                <a:cubicBezTo>
                  <a:pt x="103629" y="550858"/>
                  <a:pt x="144943" y="536276"/>
                  <a:pt x="55418" y="554182"/>
                </a:cubicBezTo>
                <a:cubicBezTo>
                  <a:pt x="41564" y="563418"/>
                  <a:pt x="24257" y="568889"/>
                  <a:pt x="13855" y="581891"/>
                </a:cubicBezTo>
                <a:cubicBezTo>
                  <a:pt x="4732" y="593295"/>
                  <a:pt x="0" y="608851"/>
                  <a:pt x="0" y="623455"/>
                </a:cubicBezTo>
                <a:cubicBezTo>
                  <a:pt x="0" y="711322"/>
                  <a:pt x="3386" y="799450"/>
                  <a:pt x="13855" y="886691"/>
                </a:cubicBezTo>
                <a:cubicBezTo>
                  <a:pt x="17335" y="915691"/>
                  <a:pt x="17262" y="953617"/>
                  <a:pt x="41564" y="969818"/>
                </a:cubicBezTo>
                <a:cubicBezTo>
                  <a:pt x="86970" y="1000089"/>
                  <a:pt x="83128" y="1014178"/>
                  <a:pt x="83128" y="983673"/>
                </a:cubicBezTo>
                <a:lnTo>
                  <a:pt x="55418" y="942109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000760" y="528638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57554" y="371475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ДЛИНА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5786" y="4929198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ПЛОЩАДЬ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3174" y="5072074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7290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00694" y="3714752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БОЛЬШЕ МЕНЬШЕ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РАВНО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1 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Коллекция фигур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71940"/>
        </p:xfrm>
        <a:graphic>
          <a:graphicData uri="http://schemas.openxmlformats.org/drawingml/2006/table">
            <a:tbl>
              <a:tblPr firstRow="1" bandRow="1"/>
              <a:tblGrid>
                <a:gridCol w="2743200"/>
                <a:gridCol w="2743200"/>
                <a:gridCol w="2743200"/>
              </a:tblGrid>
              <a:tr h="3971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14348" y="1785926"/>
            <a:ext cx="1071570" cy="92869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714480" y="2357430"/>
            <a:ext cx="1357322" cy="11430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357554" y="1785926"/>
            <a:ext cx="1143008" cy="10715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00562" y="2571744"/>
            <a:ext cx="1143008" cy="1071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2</a:t>
            </a:r>
            <a:r>
              <a:rPr lang="ru-RU" dirty="0" smtClean="0">
                <a:latin typeface="Arial Black" pitchFamily="34" charset="0"/>
              </a:rPr>
              <a:t> 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Коллекции фигур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5"/>
          <a:ext cx="8229600" cy="2286017"/>
        </p:xfrm>
        <a:graphic>
          <a:graphicData uri="http://schemas.openxmlformats.org/drawingml/2006/table">
            <a:tbl>
              <a:tblPr firstRow="1" bandRow="1"/>
              <a:tblGrid>
                <a:gridCol w="2743200"/>
                <a:gridCol w="2743200"/>
                <a:gridCol w="2743200"/>
              </a:tblGrid>
              <a:tr h="80838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Бима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Бома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7763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ТОЛЬКО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ЖЁЛТЫЕ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ТОЛЬКО КВАДРАТЫ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ttp://go.imgsmail.ru/imgpreview?u=http%3A//kursor24.ru/prodpictures/26835/main.jpg&amp;mb=10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143380"/>
            <a:ext cx="2428892" cy="2428892"/>
          </a:xfrm>
          <a:prstGeom prst="rect">
            <a:avLst/>
          </a:prstGeom>
          <a:noFill/>
        </p:spPr>
      </p:pic>
      <p:pic>
        <p:nvPicPr>
          <p:cNvPr id="9" name="Picture 2" descr="http://go.imgsmail.ru/imgpreview?u=http%3A//www.multik-planeta51.ru/img/head.jpg&amp;mb=11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4429132"/>
            <a:ext cx="3533492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3.1 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   Изменение фигур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600" cy="3714776"/>
        </p:xfrm>
        <a:graphic>
          <a:graphicData uri="http://schemas.openxmlformats.org/drawingml/2006/table">
            <a:tbl>
              <a:tblPr firstRow="1" bandRow="1"/>
              <a:tblGrid>
                <a:gridCol w="2714644"/>
                <a:gridCol w="2771756"/>
                <a:gridCol w="2743200"/>
              </a:tblGrid>
              <a:tr h="1358929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5847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aseline="0" dirty="0" smtClean="0"/>
                        <a:t>        </a:t>
                      </a:r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r>
                        <a:rPr lang="ru-RU" baseline="0" dirty="0" smtClean="0"/>
                        <a:t>     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http://go.imgsmail.ru/imgpreview?u=http%3A//oculus.ru/image/blogs/63/docs/3781%5F9.jpg&amp;mb=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643074" cy="219076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5000636"/>
            <a:ext cx="914400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2 7"/>
          <p:cNvSpPr/>
          <p:nvPr/>
        </p:nvSpPr>
        <p:spPr>
          <a:xfrm>
            <a:off x="1142976" y="2571744"/>
            <a:ext cx="1200152" cy="985838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 rot="5400000" flipH="1" flipV="1">
            <a:off x="678629" y="3750471"/>
            <a:ext cx="1643074" cy="1000132"/>
          </a:xfrm>
          <a:prstGeom prst="bentConnector3">
            <a:avLst>
              <a:gd name="adj1" fmla="val 230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ятно 2 15"/>
          <p:cNvSpPr/>
          <p:nvPr/>
        </p:nvSpPr>
        <p:spPr>
          <a:xfrm>
            <a:off x="3857620" y="2571744"/>
            <a:ext cx="1271590" cy="985838"/>
          </a:xfrm>
          <a:prstGeom prst="irregularSeal2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2 16"/>
          <p:cNvSpPr/>
          <p:nvPr/>
        </p:nvSpPr>
        <p:spPr>
          <a:xfrm>
            <a:off x="6500826" y="2571744"/>
            <a:ext cx="1200152" cy="1057276"/>
          </a:xfrm>
          <a:prstGeom prst="irregularSeal2">
            <a:avLst/>
          </a:prstGeom>
          <a:solidFill>
            <a:srgbClr val="0C86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28992" y="4857760"/>
            <a:ext cx="1143008" cy="1071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072198" y="4929198"/>
            <a:ext cx="1143008" cy="92869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 rot="5400000" flipH="1" flipV="1">
            <a:off x="3536149" y="3607595"/>
            <a:ext cx="1643074" cy="1000132"/>
          </a:xfrm>
          <a:prstGeom prst="bentConnector3">
            <a:avLst>
              <a:gd name="adj1" fmla="val 154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rot="5400000" flipH="1" flipV="1">
            <a:off x="6179355" y="3679033"/>
            <a:ext cx="1643074" cy="1000132"/>
          </a:xfrm>
          <a:prstGeom prst="bentConnector3">
            <a:avLst>
              <a:gd name="adj1" fmla="val 2048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285852" y="4071942"/>
            <a:ext cx="628648" cy="5715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3.2 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   Изменение фигур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600" cy="3714776"/>
        </p:xfrm>
        <a:graphic>
          <a:graphicData uri="http://schemas.openxmlformats.org/drawingml/2006/table">
            <a:tbl>
              <a:tblPr firstRow="1" bandRow="1"/>
              <a:tblGrid>
                <a:gridCol w="2714644"/>
                <a:gridCol w="2771756"/>
                <a:gridCol w="2743200"/>
              </a:tblGrid>
              <a:tr h="1358929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5847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aseline="0" dirty="0" smtClean="0"/>
                        <a:t>        </a:t>
                      </a:r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r>
                        <a:rPr lang="ru-RU" baseline="0" dirty="0" smtClean="0"/>
                        <a:t>     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http://go.imgsmail.ru/imgpreview?u=http%3A//oculus.ru/image/blogs/63/docs/3781%5F9.jpg&amp;mb=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643074" cy="219076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5143512"/>
            <a:ext cx="914400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 rot="5400000" flipH="1" flipV="1">
            <a:off x="678629" y="3750471"/>
            <a:ext cx="1643074" cy="1000132"/>
          </a:xfrm>
          <a:prstGeom prst="bentConnector3">
            <a:avLst>
              <a:gd name="adj1" fmla="val 230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357554" y="5000636"/>
            <a:ext cx="1143008" cy="107157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 rot="5400000" flipH="1" flipV="1">
            <a:off x="3679025" y="3750471"/>
            <a:ext cx="1357322" cy="1000132"/>
          </a:xfrm>
          <a:prstGeom prst="bentConnector3">
            <a:avLst>
              <a:gd name="adj1" fmla="val 203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rot="5400000" flipH="1" flipV="1">
            <a:off x="6286512" y="3786190"/>
            <a:ext cx="1428760" cy="10001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785786" y="2571744"/>
            <a:ext cx="1785950" cy="7715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42910" y="4071942"/>
            <a:ext cx="1785950" cy="77152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рест 21"/>
          <p:cNvSpPr/>
          <p:nvPr/>
        </p:nvSpPr>
        <p:spPr>
          <a:xfrm>
            <a:off x="3857620" y="2643182"/>
            <a:ext cx="1071570" cy="1000132"/>
          </a:xfrm>
          <a:prstGeom prst="pl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72198" y="5143512"/>
            <a:ext cx="1785950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6715140" y="2571744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4</a:t>
            </a:r>
            <a:r>
              <a:rPr lang="ru-RU" dirty="0" smtClean="0">
                <a:latin typeface="Arial Black" pitchFamily="34" charset="0"/>
              </a:rPr>
              <a:t> задание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Коллекции фигур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5"/>
          <a:ext cx="7643866" cy="2500331"/>
        </p:xfrm>
        <a:graphic>
          <a:graphicData uri="http://schemas.openxmlformats.org/drawingml/2006/table">
            <a:tbl>
              <a:tblPr firstRow="1" bandRow="1"/>
              <a:tblGrid>
                <a:gridCol w="3821933"/>
                <a:gridCol w="3821933"/>
              </a:tblGrid>
              <a:tr h="88417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1616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фигуры </a:t>
                      </a:r>
                    </a:p>
                    <a:p>
                      <a:pPr algn="ctr"/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зеленого цвета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фигуры , кроме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квадратов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ttp://go.imgsmail.ru/imgpreview?u=http%3A//kursor24.ru/prodpictures/26835/main.jpg&amp;mb=10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429132"/>
            <a:ext cx="2143140" cy="2143140"/>
          </a:xfrm>
          <a:prstGeom prst="rect">
            <a:avLst/>
          </a:prstGeom>
          <a:noFill/>
        </p:spPr>
      </p:pic>
      <p:pic>
        <p:nvPicPr>
          <p:cNvPr id="9" name="Picture 2" descr="http://go.imgsmail.ru/imgpreview?u=http%3A//www.multik-planeta51.ru/img/head.jpg&amp;mb=11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4429132"/>
            <a:ext cx="3533492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Город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Признакус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10360"/>
          <a:ext cx="8258204" cy="3749040"/>
        </p:xfrm>
        <a:graphic>
          <a:graphicData uri="http://schemas.openxmlformats.org/drawingml/2006/table">
            <a:tbl>
              <a:tblPr firstRow="1" bandRow="1"/>
              <a:tblGrid>
                <a:gridCol w="8258204"/>
              </a:tblGrid>
              <a:tr h="349415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 Black" pitchFamily="34" charset="0"/>
                        </a:rPr>
                        <a:t>ЦВЕТ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49415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 Black" pitchFamily="34" charset="0"/>
                        </a:rPr>
                        <a:t>ФОРМА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ятно 2 4"/>
          <p:cNvSpPr/>
          <p:nvPr/>
        </p:nvSpPr>
        <p:spPr>
          <a:xfrm>
            <a:off x="2071670" y="2000240"/>
            <a:ext cx="1200152" cy="985838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2 5"/>
          <p:cNvSpPr/>
          <p:nvPr/>
        </p:nvSpPr>
        <p:spPr>
          <a:xfrm>
            <a:off x="3714744" y="2000240"/>
            <a:ext cx="1271590" cy="985838"/>
          </a:xfrm>
          <a:prstGeom prst="irregularSeal2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7143768" y="1857364"/>
            <a:ext cx="1200152" cy="1057276"/>
          </a:xfrm>
          <a:prstGeom prst="irregularSeal2">
            <a:avLst/>
          </a:prstGeom>
          <a:solidFill>
            <a:srgbClr val="0C86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2 7"/>
          <p:cNvSpPr/>
          <p:nvPr/>
        </p:nvSpPr>
        <p:spPr>
          <a:xfrm>
            <a:off x="5500694" y="2000240"/>
            <a:ext cx="1271590" cy="985838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15206" y="4000504"/>
            <a:ext cx="1143008" cy="1071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ест 10"/>
          <p:cNvSpPr/>
          <p:nvPr/>
        </p:nvSpPr>
        <p:spPr>
          <a:xfrm>
            <a:off x="5786446" y="3929066"/>
            <a:ext cx="1071570" cy="1000132"/>
          </a:xfrm>
          <a:prstGeom prst="pl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28662" y="4214818"/>
            <a:ext cx="1785950" cy="7715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3929066"/>
            <a:ext cx="914400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286248" y="3929066"/>
            <a:ext cx="1060704" cy="914400"/>
          </a:xfrm>
          <a:prstGeom prst="triangle">
            <a:avLst/>
          </a:prstGeom>
          <a:solidFill>
            <a:srgbClr val="0C86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СПАСИБО!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http://www.po-igraem.ru/game/alien-bab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785926"/>
            <a:ext cx="3929090" cy="3214710"/>
          </a:xfrm>
          <a:prstGeom prst="rect">
            <a:avLst/>
          </a:prstGeom>
          <a:noFill/>
          <a:ln w="9525">
            <a:solidFill>
              <a:srgbClr val="0C862C"/>
            </a:solidFill>
            <a:miter lim="800000"/>
            <a:headEnd/>
            <a:tailEnd/>
          </a:ln>
        </p:spPr>
      </p:pic>
      <p:pic>
        <p:nvPicPr>
          <p:cNvPr id="5" name="Рисунок 4" descr="http://topevent.ru/pics/information/private-event/children-s-new-year/uf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785926"/>
            <a:ext cx="2786082" cy="3214710"/>
          </a:xfrm>
          <a:prstGeom prst="rect">
            <a:avLst/>
          </a:prstGeom>
          <a:noFill/>
          <a:ln w="9525">
            <a:solidFill>
              <a:srgbClr val="0C862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</TotalTime>
  <Words>175</Words>
  <Application>Microsoft Office PowerPoint</Application>
  <PresentationFormat>Экран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Помогите нам ! </vt:lpstr>
      <vt:lpstr>1 задание   Коллекция фигур</vt:lpstr>
      <vt:lpstr>2 задание   Коллекции фигур</vt:lpstr>
      <vt:lpstr>3.1 задание      Изменение фигур</vt:lpstr>
      <vt:lpstr>3.2 задание      Изменение фигур</vt:lpstr>
      <vt:lpstr>4 задание   Коллекции фигур</vt:lpstr>
      <vt:lpstr> Город Признакус </vt:lpstr>
      <vt:lpstr>СПАСИБО! </vt:lpstr>
      <vt:lpstr> Город Относитикус </vt:lpstr>
      <vt:lpstr>1 задание   Найди место</vt:lpstr>
      <vt:lpstr>2 задание  Хорошие манеры</vt:lpstr>
      <vt:lpstr>3 задание  « справа» и « слева»</vt:lpstr>
      <vt:lpstr>4 задание  Карточка - помощник</vt:lpstr>
      <vt:lpstr>СПАСИБО! </vt:lpstr>
      <vt:lpstr>Город Величиния</vt:lpstr>
      <vt:lpstr>1 задание  Дорожки</vt:lpstr>
      <vt:lpstr>2 задание  Комплекты спортивной формы</vt:lpstr>
      <vt:lpstr>3 задание  Флажки</vt:lpstr>
      <vt:lpstr>СПАСИБО! </vt:lpstr>
      <vt:lpstr>Планета Математикус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Grey Wolf</cp:lastModifiedBy>
  <cp:revision>34</cp:revision>
  <dcterms:created xsi:type="dcterms:W3CDTF">2011-09-07T17:04:58Z</dcterms:created>
  <dcterms:modified xsi:type="dcterms:W3CDTF">2011-09-12T17:20:18Z</dcterms:modified>
</cp:coreProperties>
</file>