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5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721"/>
    <a:srgbClr val="2F5327"/>
    <a:srgbClr val="6F1B33"/>
    <a:srgbClr val="333399"/>
    <a:srgbClr val="521D53"/>
    <a:srgbClr val="6C266E"/>
    <a:srgbClr val="8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dcy;&amp;lcy;&amp;yacy; &amp;pcy;&amp;rcy;&amp;iecy;&amp;zcy;&amp;iecy;&amp;ncy;&amp;tcy;&amp;acy;&amp;tscy;&amp;icy;&amp;icy; - &amp;Scy;&amp;mcy;&amp;ocy;&amp;tcy;&amp;rcy;&amp;iecy;&amp;tcy;&amp;soft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 b="360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572560" cy="4714908"/>
          </a:xfrm>
        </p:spPr>
        <p:txBody>
          <a:bodyPr>
            <a:normAutofit/>
          </a:bodyPr>
          <a:lstStyle/>
          <a:p>
            <a:r>
              <a:rPr lang="ru-RU" sz="8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Полевой</a:t>
            </a:r>
            <a:r>
              <a:rPr lang="en-US" sz="6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6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Борис Николаевич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−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советский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журналист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писатель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286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Именем писателя назван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теплоход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16 марта 1978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  Б. Н. Полевому было присвоено звание «Почётный гражданин города Калинина».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1983 году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его именем названа улица в Твери, 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16 декабря 2006 года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 доме, где жил писатель, была установлена мемориальная доска.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&amp;Tcy;&amp;iecy;&amp;pcy;&amp;lcy;&amp;ocy;&amp;khcy;&amp;ocy;&amp;dcy; «&amp;Bcy;&amp;Ocy;&amp;Rcy;&amp;Icy;&amp;Scy; &amp;Pcy;&amp;Ocy;&amp;Lcy;&amp;IEcy;&amp;Vcy;&amp;Ocy;&amp;Jcy;» («&amp;Dcy;&amp;IEcy;&amp;Scy;&amp;Ncy;&amp;Acy;»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88434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00530" y="1071546"/>
            <a:ext cx="46434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284721"/>
                </a:solidFill>
              </a:rPr>
              <a:t>Умер</a:t>
            </a:r>
            <a:r>
              <a:rPr lang="ru-RU" sz="6000" dirty="0" smtClean="0">
                <a:solidFill>
                  <a:srgbClr val="284721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284721"/>
                </a:solidFill>
              </a:rPr>
              <a:t>Б.Н. Полевой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284721"/>
                </a:solidFill>
              </a:rPr>
              <a:t>в 1981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284721"/>
                </a:solidFill>
              </a:rPr>
              <a:t>в Москве</a:t>
            </a:r>
            <a:endParaRPr kumimoji="0" lang="ru-RU" sz="6000" i="1" u="none" strike="noStrike" cap="none" normalizeH="0" baseline="0" dirty="0" smtClean="0">
              <a:ln>
                <a:noFill/>
              </a:ln>
              <a:solidFill>
                <a:srgbClr val="28472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Worker\Мои документы\Загрузки\Могила_писателя_Бориса_Полев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3607619" cy="4810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28662" y="542926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284721"/>
                </a:solidFill>
              </a:rPr>
              <a:t>Могила </a:t>
            </a:r>
            <a:r>
              <a:rPr lang="ru-RU" sz="2400" b="1" i="1" dirty="0" smtClean="0">
                <a:solidFill>
                  <a:srgbClr val="284721"/>
                </a:solidFill>
              </a:rPr>
              <a:t>Б.Н. Полевого </a:t>
            </a:r>
            <a:r>
              <a:rPr lang="ru-RU" sz="2400" b="1" i="1" dirty="0" smtClean="0">
                <a:solidFill>
                  <a:srgbClr val="284721"/>
                </a:solidFill>
              </a:rPr>
              <a:t>на Новодевичьем кладбище Москвы</a:t>
            </a:r>
            <a:endParaRPr lang="ru-RU" sz="2400" b="1" i="1" dirty="0">
              <a:solidFill>
                <a:srgbClr val="28472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5643578"/>
            <a:ext cx="3357586" cy="9826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Полевой</a:t>
            </a:r>
            <a:endParaRPr lang="ru-RU" sz="4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&amp;Bcy;&amp;ocy;&amp;rcy;&amp;icy;&amp;scy; &amp;Pcy;&amp;ocy;&amp;lcy;&amp;iecy;&amp;vcy;&amp;ocy;&amp;jcy; - &amp;Scy;&amp;ocy;&amp;bcy;&amp;rcy;&amp;acy;&amp;ncy;&amp;icy;&amp;iecy; &amp;scy;&amp;ocy;&amp;chcy;&amp;icy;&amp;ncy;&amp;iecy;&amp;ncy;&amp;icy;&amp;jcy;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022961" cy="5357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5643578"/>
            <a:ext cx="5286412" cy="982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Борис Николаевич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Fcy;&amp;ocy;&amp;ncy; &amp;dcy;&amp;lcy;&amp;yacy; &amp;scy;&amp;lcy;&amp;acy;&amp;jcy;&amp;dcy;&amp;ocy;&amp;vcy; &amp;pcy;&amp;rcy;&amp;iecy;&amp;zcy;&amp;iecy;&amp;ncy;&amp;tcy;&amp;acy;&amp;tscy;&amp;icy;&amp;icy; &amp;ocy; &amp;shcy;&amp;kcy;&amp;ocy;&amp;lcy;&amp;iecy; - &amp;Lcy;&amp;ucy;&amp;chcy;&amp;shcy;&amp;acy;&amp;yacy; &amp;bcy;&amp;icy;&amp;bcy;&amp;lcy;&amp;icy;&amp;ocy;&amp;tcy;&amp;ie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1" cy="914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794"/>
            <a:ext cx="7429552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endParaRPr lang="ru-RU" b="1" dirty="0" smtClean="0"/>
          </a:p>
          <a:p>
            <a:pPr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  ПСЕВДОНИМ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 - вымышленное имя.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5400" dirty="0" smtClean="0">
                <a:solidFill>
                  <a:srgbClr val="6F1B33"/>
                </a:solidFill>
              </a:rPr>
              <a:t>Настоящая фамилия</a:t>
            </a:r>
          </a:p>
          <a:p>
            <a:pPr>
              <a:buNone/>
            </a:pPr>
            <a:r>
              <a:rPr lang="ru-RU" sz="5400" dirty="0" smtClean="0">
                <a:solidFill>
                  <a:srgbClr val="6F1B33"/>
                </a:solidFill>
              </a:rPr>
              <a:t>   Полевого – </a:t>
            </a:r>
            <a:r>
              <a:rPr lang="ru-RU" sz="5400" b="1" dirty="0" err="1" smtClean="0">
                <a:solidFill>
                  <a:srgbClr val="6F1B33"/>
                </a:solidFill>
              </a:rPr>
              <a:t>Ка́мпов</a:t>
            </a:r>
            <a:endParaRPr lang="ru-RU" sz="5400" dirty="0">
              <a:solidFill>
                <a:srgbClr val="6F1B3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6248" y="1071546"/>
            <a:ext cx="45720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Arial" pitchFamily="34" charset="0"/>
                <a:ea typeface="Times New Roman" pitchFamily="18" charset="0"/>
              </a:rPr>
              <a:t>Родился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Arial" pitchFamily="34" charset="0"/>
                <a:ea typeface="Times New Roman" pitchFamily="18" charset="0"/>
              </a:rPr>
              <a:t>4 марта 1908 года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1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Arial" pitchFamily="34" charset="0"/>
                <a:ea typeface="Times New Roman" pitchFamily="18" charset="0"/>
              </a:rPr>
              <a:t>в Москве</a:t>
            </a:r>
            <a:endParaRPr kumimoji="0" lang="ru-RU" sz="5400" i="1" u="none" strike="noStrike" cap="none" normalizeH="0" baseline="0" dirty="0" smtClean="0">
              <a:ln>
                <a:noFill/>
              </a:ln>
              <a:solidFill>
                <a:srgbClr val="2F532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&amp;acy;&amp;ucy;&amp;dcy;&amp;icy;&amp;ocy;&amp;kcy;&amp;ncy;&amp;icy;&amp;gcy;&amp;icy;, &amp;rcy;&amp;acy;&amp;dcy;&amp;icy;&amp;ocy;&amp;scy;&amp;pcy;&amp;iecy;&amp;kcy;&amp;tcy;&amp;acy;&amp;kcy;&amp;lcy;&amp;icy;, &amp;scy;&amp;kcy;&amp;acy;&amp;zcy;&amp;kcy;&amp;icy; &quot; &amp;Acy;&amp;vcy;&amp;tcy;&amp;o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717008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642918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Отец был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юристом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мать −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врачом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Вскоре после рождения Полевого семья переехала в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2F5327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Тверь.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2F5327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17693"/>
            <a:ext cx="89297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2F5327"/>
                </a:solidFill>
              </a:rPr>
              <a:t>Закончил: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rgbClr val="2F5327"/>
                </a:solidFill>
              </a:rPr>
              <a:t>школу № 24;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rgbClr val="2F5327"/>
                </a:solidFill>
              </a:rPr>
              <a:t>техническое училище. </a:t>
            </a:r>
          </a:p>
          <a:p>
            <a:r>
              <a:rPr lang="ru-RU" sz="5400" b="1" dirty="0" smtClean="0">
                <a:solidFill>
                  <a:srgbClr val="2F5327"/>
                </a:solidFill>
              </a:rPr>
              <a:t>Работал: </a:t>
            </a:r>
          </a:p>
          <a:p>
            <a:pPr>
              <a:buFont typeface="Arial" pitchFamily="34" charset="0"/>
              <a:buChar char="•"/>
            </a:pPr>
            <a:r>
              <a:rPr lang="ru-RU" sz="5400" dirty="0" smtClean="0">
                <a:solidFill>
                  <a:srgbClr val="2F5327"/>
                </a:solidFill>
              </a:rPr>
              <a:t>технологом на текстильной фабрике;</a:t>
            </a:r>
          </a:p>
          <a:p>
            <a:pPr>
              <a:buFont typeface="Arial" pitchFamily="34" charset="0"/>
              <a:buChar char="•"/>
            </a:pPr>
            <a:r>
              <a:rPr lang="ru-RU" sz="5400" dirty="0" smtClean="0">
                <a:solidFill>
                  <a:srgbClr val="2F5327"/>
                </a:solidFill>
              </a:rPr>
              <a:t>профессиональным журналистом.</a:t>
            </a:r>
            <a:endParaRPr lang="ru-RU" sz="5400" dirty="0">
              <a:solidFill>
                <a:srgbClr val="2F5327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17693"/>
            <a:ext cx="89297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rgbClr val="284721"/>
                </a:solidFill>
              </a:rPr>
              <a:t>С начала </a:t>
            </a:r>
            <a:r>
              <a:rPr lang="ru-RU" sz="5400" b="1" dirty="0" smtClean="0">
                <a:solidFill>
                  <a:srgbClr val="284721"/>
                </a:solidFill>
              </a:rPr>
              <a:t>Великой Отечественной войны </a:t>
            </a:r>
            <a:r>
              <a:rPr lang="ru-RU" sz="5400" dirty="0" smtClean="0">
                <a:solidFill>
                  <a:srgbClr val="284721"/>
                </a:solidFill>
              </a:rPr>
              <a:t>работает военным корреспондентом на Калининском фронте, находясь в самых горячих точках. </a:t>
            </a:r>
            <a:endParaRPr lang="ru-RU" sz="5400" dirty="0">
              <a:solidFill>
                <a:srgbClr val="28472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17693"/>
            <a:ext cx="89297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u="sng" dirty="0" smtClean="0">
                <a:solidFill>
                  <a:srgbClr val="2F5327"/>
                </a:solidFill>
              </a:rPr>
              <a:t>Военные впечатления легли в основу книг: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2F5327"/>
                </a:solidFill>
              </a:rPr>
              <a:t>«От Белгорода до Карпат» (1945)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2F5327"/>
                </a:solidFill>
              </a:rPr>
              <a:t>«Повесть о настоящем человеке» (1946)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2F5327"/>
                </a:solidFill>
              </a:rPr>
              <a:t>«Мы — советские люди» (1948)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solidFill>
                  <a:srgbClr val="2F5327"/>
                </a:solidFill>
              </a:rPr>
              <a:t>«Золото» (1949—1950)</a:t>
            </a:r>
            <a:endParaRPr lang="ru-RU" sz="4800" dirty="0">
              <a:solidFill>
                <a:srgbClr val="2F5327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17693"/>
            <a:ext cx="892971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2F5327"/>
                </a:solidFill>
              </a:rPr>
              <a:t>Награды и премии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Герой Социалистического Труда</a:t>
            </a:r>
            <a:r>
              <a:rPr lang="ru-RU" sz="2400" dirty="0" smtClean="0">
                <a:solidFill>
                  <a:srgbClr val="2F5327"/>
                </a:solidFill>
              </a:rPr>
              <a:t> (1974)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три ордена Ленина </a:t>
            </a:r>
            <a:r>
              <a:rPr lang="ru-RU" sz="2400" dirty="0" smtClean="0">
                <a:solidFill>
                  <a:srgbClr val="2F5327"/>
                </a:solidFill>
              </a:rPr>
              <a:t>(1967, 1974)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орден Октябрьской Революции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два ордена Красного Знамени </a:t>
            </a:r>
            <a:r>
              <a:rPr lang="ru-RU" sz="2400" dirty="0" smtClean="0">
                <a:solidFill>
                  <a:srgbClr val="2F5327"/>
                </a:solidFill>
              </a:rPr>
              <a:t>(4.12.1944; 1958)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два ордена Отечественной войны I степени </a:t>
            </a:r>
            <a:r>
              <a:rPr lang="ru-RU" sz="2400" dirty="0" smtClean="0">
                <a:solidFill>
                  <a:srgbClr val="2F5327"/>
                </a:solidFill>
              </a:rPr>
              <a:t>(21.10.1943)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орден Красной Звезды </a:t>
            </a:r>
            <a:r>
              <a:rPr lang="ru-RU" sz="2400" dirty="0" smtClean="0">
                <a:solidFill>
                  <a:srgbClr val="2F5327"/>
                </a:solidFill>
              </a:rPr>
              <a:t>(27.4.1942)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медали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иностранные награды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Сталинская премия второй степени</a:t>
            </a:r>
            <a:r>
              <a:rPr lang="ru-RU" sz="2400" dirty="0" smtClean="0">
                <a:solidFill>
                  <a:srgbClr val="2F5327"/>
                </a:solidFill>
              </a:rPr>
              <a:t> (1947)— за «Повесть о настоящем человеке» (1946)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Сталинская премия второй степени </a:t>
            </a:r>
            <a:r>
              <a:rPr lang="ru-RU" sz="2400" dirty="0" smtClean="0">
                <a:solidFill>
                  <a:srgbClr val="2F5327"/>
                </a:solidFill>
              </a:rPr>
              <a:t>(1949) — за сборник очерков и рассказов «Мы — советские люди» (1948)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Международная премия Мира </a:t>
            </a:r>
            <a:r>
              <a:rPr lang="ru-RU" sz="2400" dirty="0" smtClean="0">
                <a:solidFill>
                  <a:srgbClr val="2F5327"/>
                </a:solidFill>
              </a:rPr>
              <a:t>(1959) — за сборники очерков «Американские дневники»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>
                <a:solidFill>
                  <a:srgbClr val="2F5327"/>
                </a:solidFill>
              </a:rPr>
              <a:t>Золотая медаль Мира </a:t>
            </a:r>
            <a:r>
              <a:rPr lang="ru-RU" sz="2400" dirty="0" smtClean="0">
                <a:solidFill>
                  <a:srgbClr val="2F5327"/>
                </a:solidFill>
              </a:rPr>
              <a:t>(1968)</a:t>
            </a:r>
            <a:endParaRPr lang="ru-RU" sz="2400" dirty="0">
              <a:solidFill>
                <a:srgbClr val="2F5327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200</Words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Полевой Борис Николаевич −   советский журналист и  писатель.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Именем писателя назван теплоход.  16 марта 1978  Б. Н. Полевому было присвоено звание «Почётный гражданин города Калинина». В 1983 году его именем названа улица в Твери, а 16 декабря 2006 года на доме, где жил писатель, была установлена мемориальная доска.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Полевой Борис Николаевич −   советский журналист и  писатель.  </dc:title>
  <cp:lastModifiedBy>User</cp:lastModifiedBy>
  <cp:revision>13</cp:revision>
  <dcterms:modified xsi:type="dcterms:W3CDTF">2015-02-02T05:50:50Z</dcterms:modified>
</cp:coreProperties>
</file>