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phorism.org.ua/search.php?keyword=%D0%90.%20%D0%A1%D0%BC%D0%BE%D0%BB%D0%BE%D0%B2%D0%B8%D0%BA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шаблони\Новая папка\шаблон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1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22594" y="139762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err="1" smtClean="0">
                <a:solidFill>
                  <a:srgbClr val="00B050"/>
                </a:solidFill>
              </a:rPr>
              <a:t>Портфоліо</a:t>
            </a:r>
            <a:r>
              <a:rPr lang="uk-UA" sz="6000" b="1" dirty="0" smtClean="0">
                <a:solidFill>
                  <a:srgbClr val="00B050"/>
                </a:solidFill>
              </a:rPr>
              <a:t> 5 класу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3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Іменний алфавіт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А- Антон, Альберт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В – Василь, В’ячеслав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Д – Давид, </a:t>
            </a:r>
            <a:r>
              <a:rPr lang="uk-UA" b="1" dirty="0" err="1" smtClean="0">
                <a:solidFill>
                  <a:srgbClr val="00B050"/>
                </a:solidFill>
              </a:rPr>
              <a:t>Данііл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Данііл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Є – Євген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І- Іван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О – Олексій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П- Павло, Петро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А- Анна, </a:t>
            </a:r>
            <a:r>
              <a:rPr lang="uk-UA" b="1" dirty="0" err="1" smtClean="0">
                <a:solidFill>
                  <a:srgbClr val="00B050"/>
                </a:solidFill>
              </a:rPr>
              <a:t>Анна</a:t>
            </a:r>
            <a:endParaRPr lang="uk-UA" b="1" dirty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Д – Діана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З – Зарема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О – Олена, Ольга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М – Маргарита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704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8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нашому класі важлива кожна дитина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Наша </a:t>
            </a:r>
            <a:r>
              <a:rPr lang="ru-RU" b="1" dirty="0"/>
              <a:t>сила — віра в себе. </a:t>
            </a:r>
            <a:br>
              <a:rPr lang="ru-RU" b="1" dirty="0"/>
            </a:br>
            <a:r>
              <a:rPr lang="ru-RU" b="1" dirty="0" smtClean="0"/>
              <a:t>Наша </a:t>
            </a:r>
            <a:r>
              <a:rPr lang="ru-RU" b="1" dirty="0"/>
              <a:t>свобода — відповідальність за власний розвиток. </a:t>
            </a:r>
            <a:br>
              <a:rPr lang="ru-RU" b="1" dirty="0"/>
            </a:br>
            <a:r>
              <a:rPr lang="ru-RU" b="1" dirty="0" smtClean="0"/>
              <a:t>Наші </a:t>
            </a:r>
            <a:r>
              <a:rPr lang="ru-RU" b="1" dirty="0"/>
              <a:t>здібності — культура самостворення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i="1" dirty="0">
                <a:hlinkClick r:id="rId2"/>
              </a:rPr>
              <a:t>А. </a:t>
            </a:r>
            <a:r>
              <a:rPr lang="ru-RU" b="1" i="1" dirty="0" err="1">
                <a:hlinkClick r:id="rId2"/>
              </a:rPr>
              <a:t>Смоловик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199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 відвідуємо гуртки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39248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Клуб «</a:t>
            </a:r>
            <a:r>
              <a:rPr lang="uk-UA" b="1" dirty="0">
                <a:solidFill>
                  <a:srgbClr val="C00000"/>
                </a:solidFill>
              </a:rPr>
              <a:t>Е</a:t>
            </a:r>
            <a:r>
              <a:rPr lang="uk-UA" b="1" dirty="0" smtClean="0">
                <a:solidFill>
                  <a:srgbClr val="C00000"/>
                </a:solidFill>
              </a:rPr>
              <a:t>літ»</a:t>
            </a:r>
          </a:p>
          <a:p>
            <a:r>
              <a:rPr lang="uk-UA" b="1" dirty="0" smtClean="0"/>
              <a:t>Діана, </a:t>
            </a:r>
            <a:r>
              <a:rPr lang="uk-UA" b="1" dirty="0"/>
              <a:t>З</a:t>
            </a:r>
            <a:r>
              <a:rPr lang="uk-UA" b="1" dirty="0" smtClean="0"/>
              <a:t>арема, Ріта, Олена, Ваня, Петя, Даня Білий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Клуб «Леді і джентльмени»</a:t>
            </a:r>
          </a:p>
          <a:p>
            <a:r>
              <a:rPr lang="uk-UA" b="1" dirty="0" smtClean="0"/>
              <a:t>Альберт, Антон, Слава, Женя, Льоша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Театральний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Аня Корзун, Аня Лагода, Антон, Давид, Тамара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119526"/>
              </p:ext>
            </p:extLst>
          </p:nvPr>
        </p:nvGraphicFramePr>
        <p:xfrm>
          <a:off x="871538" y="2674938"/>
          <a:ext cx="740886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Заходи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Місця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День безпеки</a:t>
                      </a:r>
                      <a:r>
                        <a:rPr lang="uk-UA" sz="2000" b="1" baseline="0" dirty="0" smtClean="0"/>
                        <a:t> життєдіяльності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І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День туризму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ІІ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Конкурс декламаторів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Діана – І, Зарема - ІІ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День журавля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І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Осіння</a:t>
                      </a:r>
                      <a:r>
                        <a:rPr lang="uk-UA" sz="2000" b="1" baseline="0" dirty="0" smtClean="0"/>
                        <a:t> панночка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/>
                        <a:t>Маріта</a:t>
                      </a:r>
                      <a:r>
                        <a:rPr lang="uk-UA" sz="2000" b="1" dirty="0" smtClean="0"/>
                        <a:t> І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досягнення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2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67990"/>
              </p:ext>
            </p:extLst>
          </p:nvPr>
        </p:nvGraphicFramePr>
        <p:xfrm>
          <a:off x="871538" y="2674938"/>
          <a:ext cx="740886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заходу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«Букет замість ялинки»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ІІІ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Ярмарок </a:t>
                      </a:r>
                      <a:r>
                        <a:rPr lang="uk-UA" b="1" dirty="0" smtClean="0"/>
                        <a:t>милосердя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ІІІ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Збір зерна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ІІІ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досягнення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725144"/>
            <a:ext cx="143268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080120"/>
          </a:xfrm>
        </p:spPr>
        <p:txBody>
          <a:bodyPr>
            <a:noAutofit/>
          </a:bodyPr>
          <a:lstStyle/>
          <a:p>
            <a:r>
              <a:rPr lang="uk-UA" sz="2800" dirty="0" smtClean="0"/>
              <a:t>Особисті досягнення</a:t>
            </a:r>
            <a:br>
              <a:rPr lang="uk-UA" sz="2800" dirty="0" smtClean="0"/>
            </a:br>
            <a:r>
              <a:rPr lang="uk-UA" sz="2800" dirty="0" smtClean="0"/>
              <a:t>Івасенько Петро</a:t>
            </a:r>
            <a:br>
              <a:rPr lang="uk-UA" sz="2800" dirty="0" smtClean="0"/>
            </a:br>
            <a:r>
              <a:rPr lang="uk-UA" sz="2800" dirty="0" smtClean="0"/>
              <a:t>призер обласного конкурсу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56" t="17719" r="36356" b="34047"/>
          <a:stretch/>
        </p:blipFill>
        <p:spPr>
          <a:xfrm>
            <a:off x="1371600" y="2528404"/>
            <a:ext cx="6048672" cy="352839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4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Фотозвіт класних справ. І семестр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8880"/>
            <a:ext cx="7842448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0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164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Candara</vt:lpstr>
      <vt:lpstr>Symbol</vt:lpstr>
      <vt:lpstr>Волна</vt:lpstr>
      <vt:lpstr>Презентация PowerPoint</vt:lpstr>
      <vt:lpstr>Іменний алфавіт</vt:lpstr>
      <vt:lpstr>В нашому класі важлива кожна дитина</vt:lpstr>
      <vt:lpstr>Ми відвідуємо гуртки</vt:lpstr>
      <vt:lpstr>Наші досягнення</vt:lpstr>
      <vt:lpstr>Наші досягнення</vt:lpstr>
      <vt:lpstr>Особисті досягнення Івасенько Петро призер обласного конкурсу </vt:lpstr>
      <vt:lpstr>Фотозвіт класних справ. І семестр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9</cp:revision>
  <dcterms:created xsi:type="dcterms:W3CDTF">2013-11-14T18:10:53Z</dcterms:created>
  <dcterms:modified xsi:type="dcterms:W3CDTF">2014-01-06T09:22:30Z</dcterms:modified>
</cp:coreProperties>
</file>