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72" r:id="rId4"/>
    <p:sldId id="270" r:id="rId5"/>
    <p:sldId id="271" r:id="rId6"/>
    <p:sldId id="264" r:id="rId7"/>
    <p:sldId id="265" r:id="rId8"/>
    <p:sldId id="266" r:id="rId9"/>
    <p:sldId id="267" r:id="rId10"/>
    <p:sldId id="273" r:id="rId11"/>
    <p:sldId id="274" r:id="rId12"/>
    <p:sldId id="275" r:id="rId13"/>
    <p:sldId id="276" r:id="rId14"/>
    <p:sldId id="269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0000CC"/>
    <a:srgbClr val="CCFFFF"/>
    <a:srgbClr val="99CCFF"/>
    <a:srgbClr val="CCCCFF"/>
    <a:srgbClr val="9999FF"/>
    <a:srgbClr val="FFFFCC"/>
    <a:srgbClr val="FFCCFF"/>
    <a:srgbClr val="CCFFCC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0.23630094160904092"/>
          <c:y val="3.1944444444444442E-2"/>
          <c:w val="0.76369905839096008"/>
          <c:h val="0.5630628463108783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постоянно</c:v>
                </c:pt>
                <c:pt idx="1">
                  <c:v>периодически</c:v>
                </c:pt>
                <c:pt idx="2">
                  <c:v>незначительно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axId val="101876480"/>
        <c:axId val="101878016"/>
      </c:barChart>
      <c:catAx>
        <c:axId val="101876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1878016"/>
        <c:crosses val="autoZero"/>
        <c:auto val="1"/>
        <c:lblAlgn val="ctr"/>
        <c:lblOffset val="100"/>
      </c:catAx>
      <c:valAx>
        <c:axId val="101878016"/>
        <c:scaling>
          <c:orientation val="minMax"/>
        </c:scaling>
        <c:axPos val="l"/>
        <c:majorGridlines/>
        <c:numFmt formatCode="General" sourceLinked="1"/>
        <c:tickLblPos val="nextTo"/>
        <c:crossAx val="101876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618F5-4192-4362-A0F0-682F45126B0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3B4E37-A862-4FB6-9C95-32B23D444A18}">
      <dgm:prSet phldrT="[Текст]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Закон «Об образовании в РФ»</a:t>
          </a:r>
          <a:endParaRPr lang="ru-RU" b="1" dirty="0">
            <a:solidFill>
              <a:srgbClr val="C00000"/>
            </a:solidFill>
          </a:endParaRPr>
        </a:p>
      </dgm:t>
    </dgm:pt>
    <dgm:pt modelId="{97308F4D-540F-4C69-919A-42BB7B2F602D}" type="parTrans" cxnId="{840E0D5C-F740-4D4B-A3BA-6815E2930DED}">
      <dgm:prSet/>
      <dgm:spPr/>
      <dgm:t>
        <a:bodyPr/>
        <a:lstStyle/>
        <a:p>
          <a:endParaRPr lang="ru-RU"/>
        </a:p>
      </dgm:t>
    </dgm:pt>
    <dgm:pt modelId="{CE750A08-00B2-44A0-856A-6782360AE527}" type="sibTrans" cxnId="{840E0D5C-F740-4D4B-A3BA-6815E2930DED}">
      <dgm:prSet/>
      <dgm:spPr/>
      <dgm:t>
        <a:bodyPr/>
        <a:lstStyle/>
        <a:p>
          <a:endParaRPr lang="ru-RU"/>
        </a:p>
      </dgm:t>
    </dgm:pt>
    <dgm:pt modelId="{A5DDC683-F9E8-469F-840A-765D9245C3AF}">
      <dgm:prSet phldrT="[Текст]"/>
      <dgm:spPr>
        <a:solidFill>
          <a:srgbClr val="FFCCFF">
            <a:alpha val="90000"/>
          </a:srgb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ru-RU" dirty="0" smtClean="0"/>
            <a:t>Цели дошкольного образования.  Ст. 64 п.1.</a:t>
          </a:r>
          <a:endParaRPr lang="ru-RU" dirty="0"/>
        </a:p>
      </dgm:t>
    </dgm:pt>
    <dgm:pt modelId="{5E9DC429-1948-49F7-9086-94E34FEF9B56}" type="parTrans" cxnId="{15277289-F34E-486E-BCF2-DE8F72744390}">
      <dgm:prSet/>
      <dgm:spPr/>
      <dgm:t>
        <a:bodyPr/>
        <a:lstStyle/>
        <a:p>
          <a:endParaRPr lang="ru-RU"/>
        </a:p>
      </dgm:t>
    </dgm:pt>
    <dgm:pt modelId="{61A31CBE-49A7-4883-96AF-74D4B4A4CDF8}" type="sibTrans" cxnId="{15277289-F34E-486E-BCF2-DE8F72744390}">
      <dgm:prSet/>
      <dgm:spPr/>
      <dgm:t>
        <a:bodyPr/>
        <a:lstStyle/>
        <a:p>
          <a:endParaRPr lang="ru-RU"/>
        </a:p>
      </dgm:t>
    </dgm:pt>
    <dgm:pt modelId="{36E19745-0235-46BD-BDC2-A75B47FACA25}">
      <dgm:prSet phldrT="[Текст]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ФГОС ДО</a:t>
          </a:r>
          <a:endParaRPr lang="ru-RU" b="1" dirty="0">
            <a:solidFill>
              <a:srgbClr val="C00000"/>
            </a:solidFill>
          </a:endParaRPr>
        </a:p>
      </dgm:t>
    </dgm:pt>
    <dgm:pt modelId="{0E27C028-D332-4F40-A9E0-55B0020EB840}" type="parTrans" cxnId="{34FF58D6-B8D5-4B7C-A5DF-D6FF1479D4C2}">
      <dgm:prSet/>
      <dgm:spPr/>
      <dgm:t>
        <a:bodyPr/>
        <a:lstStyle/>
        <a:p>
          <a:endParaRPr lang="ru-RU"/>
        </a:p>
      </dgm:t>
    </dgm:pt>
    <dgm:pt modelId="{6FCFC0B9-D608-488A-A3D8-67A74C212D86}" type="sibTrans" cxnId="{34FF58D6-B8D5-4B7C-A5DF-D6FF1479D4C2}">
      <dgm:prSet/>
      <dgm:spPr/>
      <dgm:t>
        <a:bodyPr/>
        <a:lstStyle/>
        <a:p>
          <a:endParaRPr lang="ru-RU"/>
        </a:p>
      </dgm:t>
    </dgm:pt>
    <dgm:pt modelId="{73320F56-3BA8-4D9E-816E-E2FDFC2CA7F6}">
      <dgm:prSet phldrT="[Текст]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ООП ДО</a:t>
          </a:r>
          <a:endParaRPr lang="ru-RU" b="1" dirty="0">
            <a:solidFill>
              <a:srgbClr val="C00000"/>
            </a:solidFill>
          </a:endParaRPr>
        </a:p>
      </dgm:t>
    </dgm:pt>
    <dgm:pt modelId="{582E1EBA-22AA-4C24-ADA3-42508260274F}" type="parTrans" cxnId="{868AF088-30CF-4199-AAE8-A41E098B4745}">
      <dgm:prSet/>
      <dgm:spPr/>
      <dgm:t>
        <a:bodyPr/>
        <a:lstStyle/>
        <a:p>
          <a:endParaRPr lang="ru-RU"/>
        </a:p>
      </dgm:t>
    </dgm:pt>
    <dgm:pt modelId="{935E98B3-D49F-46F6-B0F0-98CC14040834}" type="sibTrans" cxnId="{868AF088-30CF-4199-AAE8-A41E098B4745}">
      <dgm:prSet/>
      <dgm:spPr/>
      <dgm:t>
        <a:bodyPr/>
        <a:lstStyle/>
        <a:p>
          <a:endParaRPr lang="ru-RU"/>
        </a:p>
      </dgm:t>
    </dgm:pt>
    <dgm:pt modelId="{3B26CDCC-D614-41FA-92DE-D7FE5448E7E1}">
      <dgm:prSet phldrT="[Текст]"/>
      <dgm:spPr>
        <a:solidFill>
          <a:srgbClr val="FFCCFF">
            <a:alpha val="90000"/>
          </a:srgb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ru-RU" dirty="0" smtClean="0"/>
            <a:t>Планируемые промежуточные и итоговые результаты</a:t>
          </a:r>
          <a:endParaRPr lang="ru-RU" dirty="0"/>
        </a:p>
      </dgm:t>
    </dgm:pt>
    <dgm:pt modelId="{81C27368-00C3-4532-BA73-F43A9B7FBD15}" type="parTrans" cxnId="{D2B2F6D4-A3C2-4F2D-9782-59502178F0D2}">
      <dgm:prSet/>
      <dgm:spPr/>
      <dgm:t>
        <a:bodyPr/>
        <a:lstStyle/>
        <a:p>
          <a:endParaRPr lang="ru-RU"/>
        </a:p>
      </dgm:t>
    </dgm:pt>
    <dgm:pt modelId="{B1CC46B5-A74A-4741-96D0-D8DD8D4B9454}" type="sibTrans" cxnId="{D2B2F6D4-A3C2-4F2D-9782-59502178F0D2}">
      <dgm:prSet/>
      <dgm:spPr/>
      <dgm:t>
        <a:bodyPr/>
        <a:lstStyle/>
        <a:p>
          <a:endParaRPr lang="ru-RU"/>
        </a:p>
      </dgm:t>
    </dgm:pt>
    <dgm:pt modelId="{F9C4410E-65CD-4657-ABFD-3D482BCEB2D4}">
      <dgm:prSet phldrT="[Текст]"/>
      <dgm:spPr>
        <a:solidFill>
          <a:srgbClr val="FFCCFF">
            <a:alpha val="90000"/>
          </a:srgb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ru-RU" dirty="0" smtClean="0"/>
            <a:t>Целевые ориентиры </a:t>
          </a:r>
          <a:endParaRPr lang="ru-RU" dirty="0"/>
        </a:p>
      </dgm:t>
    </dgm:pt>
    <dgm:pt modelId="{9D902DA1-51EC-4AFA-80EA-FB1692B7C4F7}" type="sibTrans" cxnId="{33288788-88A0-48E9-BFE7-021F9F530698}">
      <dgm:prSet/>
      <dgm:spPr/>
      <dgm:t>
        <a:bodyPr/>
        <a:lstStyle/>
        <a:p>
          <a:endParaRPr lang="ru-RU"/>
        </a:p>
      </dgm:t>
    </dgm:pt>
    <dgm:pt modelId="{8C9FF853-538B-4E04-B9AA-0EBE4ABB63D9}" type="parTrans" cxnId="{33288788-88A0-48E9-BFE7-021F9F530698}">
      <dgm:prSet/>
      <dgm:spPr/>
      <dgm:t>
        <a:bodyPr/>
        <a:lstStyle/>
        <a:p>
          <a:endParaRPr lang="ru-RU"/>
        </a:p>
      </dgm:t>
    </dgm:pt>
    <dgm:pt modelId="{18F81052-EFB1-4A2E-9A7E-D68F649CE28A}" type="pres">
      <dgm:prSet presAssocID="{C67618F5-4192-4362-A0F0-682F45126B0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B7FA85-2271-408C-86B2-28531B6B1885}" type="pres">
      <dgm:prSet presAssocID="{F13B4E37-A862-4FB6-9C95-32B23D444A18}" presName="horFlow" presStyleCnt="0"/>
      <dgm:spPr/>
    </dgm:pt>
    <dgm:pt modelId="{480EFE1A-CBE1-4D62-9102-B26A7BC3546E}" type="pres">
      <dgm:prSet presAssocID="{F13B4E37-A862-4FB6-9C95-32B23D444A18}" presName="bigChev" presStyleLbl="node1" presStyleIdx="0" presStyleCnt="3" custLinFactX="-8609" custLinFactNeighborX="-100000" custLinFactNeighborY="1506"/>
      <dgm:spPr/>
      <dgm:t>
        <a:bodyPr/>
        <a:lstStyle/>
        <a:p>
          <a:endParaRPr lang="ru-RU"/>
        </a:p>
      </dgm:t>
    </dgm:pt>
    <dgm:pt modelId="{528667C3-798F-4906-A706-378099C15EB5}" type="pres">
      <dgm:prSet presAssocID="{5E9DC429-1948-49F7-9086-94E34FEF9B56}" presName="parTrans" presStyleCnt="0"/>
      <dgm:spPr/>
    </dgm:pt>
    <dgm:pt modelId="{37A260CE-DDE8-481D-8098-575EF73AE00F}" type="pres">
      <dgm:prSet presAssocID="{A5DDC683-F9E8-469F-840A-765D9245C3AF}" presName="node" presStyleLbl="alignAccFollowNode1" presStyleIdx="0" presStyleCnt="3" custScaleX="127047" custScaleY="123712" custLinFactNeighborX="-42371" custLinFactNeighborY="1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E81FA-39A2-47B3-B359-D48D967C704A}" type="pres">
      <dgm:prSet presAssocID="{F13B4E37-A862-4FB6-9C95-32B23D444A18}" presName="vSp" presStyleCnt="0"/>
      <dgm:spPr/>
    </dgm:pt>
    <dgm:pt modelId="{F61234EB-1668-469F-9390-1E0E710FB171}" type="pres">
      <dgm:prSet presAssocID="{36E19745-0235-46BD-BDC2-A75B47FACA25}" presName="horFlow" presStyleCnt="0"/>
      <dgm:spPr/>
    </dgm:pt>
    <dgm:pt modelId="{6BA3EB76-9726-4240-AFC6-F99DD131DCDE}" type="pres">
      <dgm:prSet presAssocID="{36E19745-0235-46BD-BDC2-A75B47FACA25}" presName="bigChev" presStyleLbl="node1" presStyleIdx="1" presStyleCnt="3" custLinFactX="-8609" custLinFactNeighborX="-100000" custLinFactNeighborY="1404"/>
      <dgm:spPr/>
      <dgm:t>
        <a:bodyPr/>
        <a:lstStyle/>
        <a:p>
          <a:endParaRPr lang="ru-RU"/>
        </a:p>
      </dgm:t>
    </dgm:pt>
    <dgm:pt modelId="{38F4AE59-E1EE-4EB5-BD43-75FE1A9A65B4}" type="pres">
      <dgm:prSet presAssocID="{8C9FF853-538B-4E04-B9AA-0EBE4ABB63D9}" presName="parTrans" presStyleCnt="0"/>
      <dgm:spPr/>
    </dgm:pt>
    <dgm:pt modelId="{BC476B09-7501-42CF-AE2E-74F67A720C3F}" type="pres">
      <dgm:prSet presAssocID="{F9C4410E-65CD-4657-ABFD-3D482BCEB2D4}" presName="node" presStyleLbl="alignAccFollowNode1" presStyleIdx="1" presStyleCnt="3" custScaleX="121413" custScaleY="112716" custLinFactNeighborX="-24386" custLinFactNeighborY="-1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0EAEC-B7BB-4A76-B72D-7E37D6F5D271}" type="pres">
      <dgm:prSet presAssocID="{36E19745-0235-46BD-BDC2-A75B47FACA25}" presName="vSp" presStyleCnt="0"/>
      <dgm:spPr/>
    </dgm:pt>
    <dgm:pt modelId="{5F665C91-A9BF-4190-A79B-BAFE1BF4472F}" type="pres">
      <dgm:prSet presAssocID="{73320F56-3BA8-4D9E-816E-E2FDFC2CA7F6}" presName="horFlow" presStyleCnt="0"/>
      <dgm:spPr/>
    </dgm:pt>
    <dgm:pt modelId="{347938AC-EA41-4E00-ADCB-2BEA7EF0558E}" type="pres">
      <dgm:prSet presAssocID="{73320F56-3BA8-4D9E-816E-E2FDFC2CA7F6}" presName="bigChev" presStyleLbl="node1" presStyleIdx="2" presStyleCnt="3" custLinFactX="-8609" custLinFactNeighborX="-100000" custLinFactNeighborY="-4393"/>
      <dgm:spPr/>
      <dgm:t>
        <a:bodyPr/>
        <a:lstStyle/>
        <a:p>
          <a:endParaRPr lang="ru-RU"/>
        </a:p>
      </dgm:t>
    </dgm:pt>
    <dgm:pt modelId="{E112ED3D-D79D-424F-BABC-17BB43DCE18E}" type="pres">
      <dgm:prSet presAssocID="{81C27368-00C3-4532-BA73-F43A9B7FBD15}" presName="parTrans" presStyleCnt="0"/>
      <dgm:spPr/>
    </dgm:pt>
    <dgm:pt modelId="{23B7ED59-10FD-4C8D-AA96-D4060969918B}" type="pres">
      <dgm:prSet presAssocID="{3B26CDCC-D614-41FA-92DE-D7FE5448E7E1}" presName="node" presStyleLbl="alignAccFollowNode1" presStyleIdx="2" presStyleCnt="3" custScaleX="131547" custScaleY="127445" custLinFactNeighborX="-56735" custLinFactNeighborY="3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9585FA-908D-4FAC-A6BB-73A0A2612CA8}" type="presOf" srcId="{3B26CDCC-D614-41FA-92DE-D7FE5448E7E1}" destId="{23B7ED59-10FD-4C8D-AA96-D4060969918B}" srcOrd="0" destOrd="0" presId="urn:microsoft.com/office/officeart/2005/8/layout/lProcess3"/>
    <dgm:cxn modelId="{840E0D5C-F740-4D4B-A3BA-6815E2930DED}" srcId="{C67618F5-4192-4362-A0F0-682F45126B00}" destId="{F13B4E37-A862-4FB6-9C95-32B23D444A18}" srcOrd="0" destOrd="0" parTransId="{97308F4D-540F-4C69-919A-42BB7B2F602D}" sibTransId="{CE750A08-00B2-44A0-856A-6782360AE527}"/>
    <dgm:cxn modelId="{D2B2F6D4-A3C2-4F2D-9782-59502178F0D2}" srcId="{73320F56-3BA8-4D9E-816E-E2FDFC2CA7F6}" destId="{3B26CDCC-D614-41FA-92DE-D7FE5448E7E1}" srcOrd="0" destOrd="0" parTransId="{81C27368-00C3-4532-BA73-F43A9B7FBD15}" sibTransId="{B1CC46B5-A74A-4741-96D0-D8DD8D4B9454}"/>
    <dgm:cxn modelId="{15277289-F34E-486E-BCF2-DE8F72744390}" srcId="{F13B4E37-A862-4FB6-9C95-32B23D444A18}" destId="{A5DDC683-F9E8-469F-840A-765D9245C3AF}" srcOrd="0" destOrd="0" parTransId="{5E9DC429-1948-49F7-9086-94E34FEF9B56}" sibTransId="{61A31CBE-49A7-4883-96AF-74D4B4A4CDF8}"/>
    <dgm:cxn modelId="{3B7ECE7B-6D48-43CF-A7A0-F35FC31E01E0}" type="presOf" srcId="{A5DDC683-F9E8-469F-840A-765D9245C3AF}" destId="{37A260CE-DDE8-481D-8098-575EF73AE00F}" srcOrd="0" destOrd="0" presId="urn:microsoft.com/office/officeart/2005/8/layout/lProcess3"/>
    <dgm:cxn modelId="{9EE8AD50-C977-4299-9EFF-C0FBA0CC2F95}" type="presOf" srcId="{F13B4E37-A862-4FB6-9C95-32B23D444A18}" destId="{480EFE1A-CBE1-4D62-9102-B26A7BC3546E}" srcOrd="0" destOrd="0" presId="urn:microsoft.com/office/officeart/2005/8/layout/lProcess3"/>
    <dgm:cxn modelId="{6804861B-1213-4DC4-BF5E-584C38F4CC86}" type="presOf" srcId="{36E19745-0235-46BD-BDC2-A75B47FACA25}" destId="{6BA3EB76-9726-4240-AFC6-F99DD131DCDE}" srcOrd="0" destOrd="0" presId="urn:microsoft.com/office/officeart/2005/8/layout/lProcess3"/>
    <dgm:cxn modelId="{33288788-88A0-48E9-BFE7-021F9F530698}" srcId="{36E19745-0235-46BD-BDC2-A75B47FACA25}" destId="{F9C4410E-65CD-4657-ABFD-3D482BCEB2D4}" srcOrd="0" destOrd="0" parTransId="{8C9FF853-538B-4E04-B9AA-0EBE4ABB63D9}" sibTransId="{9D902DA1-51EC-4AFA-80EA-FB1692B7C4F7}"/>
    <dgm:cxn modelId="{868AF088-30CF-4199-AAE8-A41E098B4745}" srcId="{C67618F5-4192-4362-A0F0-682F45126B00}" destId="{73320F56-3BA8-4D9E-816E-E2FDFC2CA7F6}" srcOrd="2" destOrd="0" parTransId="{582E1EBA-22AA-4C24-ADA3-42508260274F}" sibTransId="{935E98B3-D49F-46F6-B0F0-98CC14040834}"/>
    <dgm:cxn modelId="{51900E66-CCE9-4074-9550-004DAD0ADDAA}" type="presOf" srcId="{F9C4410E-65CD-4657-ABFD-3D482BCEB2D4}" destId="{BC476B09-7501-42CF-AE2E-74F67A720C3F}" srcOrd="0" destOrd="0" presId="urn:microsoft.com/office/officeart/2005/8/layout/lProcess3"/>
    <dgm:cxn modelId="{7938F345-7822-4D1D-96F6-252ED8413A64}" type="presOf" srcId="{73320F56-3BA8-4D9E-816E-E2FDFC2CA7F6}" destId="{347938AC-EA41-4E00-ADCB-2BEA7EF0558E}" srcOrd="0" destOrd="0" presId="urn:microsoft.com/office/officeart/2005/8/layout/lProcess3"/>
    <dgm:cxn modelId="{C30F07B6-3320-44CB-8843-C7643BD3F6E7}" type="presOf" srcId="{C67618F5-4192-4362-A0F0-682F45126B00}" destId="{18F81052-EFB1-4A2E-9A7E-D68F649CE28A}" srcOrd="0" destOrd="0" presId="urn:microsoft.com/office/officeart/2005/8/layout/lProcess3"/>
    <dgm:cxn modelId="{34FF58D6-B8D5-4B7C-A5DF-D6FF1479D4C2}" srcId="{C67618F5-4192-4362-A0F0-682F45126B00}" destId="{36E19745-0235-46BD-BDC2-A75B47FACA25}" srcOrd="1" destOrd="0" parTransId="{0E27C028-D332-4F40-A9E0-55B0020EB840}" sibTransId="{6FCFC0B9-D608-488A-A3D8-67A74C212D86}"/>
    <dgm:cxn modelId="{AF1311F2-0B1A-4E87-86D1-5553FDB109F6}" type="presParOf" srcId="{18F81052-EFB1-4A2E-9A7E-D68F649CE28A}" destId="{12B7FA85-2271-408C-86B2-28531B6B1885}" srcOrd="0" destOrd="0" presId="urn:microsoft.com/office/officeart/2005/8/layout/lProcess3"/>
    <dgm:cxn modelId="{2B6717CE-741B-4057-9A7E-94C31BCB6915}" type="presParOf" srcId="{12B7FA85-2271-408C-86B2-28531B6B1885}" destId="{480EFE1A-CBE1-4D62-9102-B26A7BC3546E}" srcOrd="0" destOrd="0" presId="urn:microsoft.com/office/officeart/2005/8/layout/lProcess3"/>
    <dgm:cxn modelId="{D0AC8C90-9369-4443-9571-A76679BAC2F8}" type="presParOf" srcId="{12B7FA85-2271-408C-86B2-28531B6B1885}" destId="{528667C3-798F-4906-A706-378099C15EB5}" srcOrd="1" destOrd="0" presId="urn:microsoft.com/office/officeart/2005/8/layout/lProcess3"/>
    <dgm:cxn modelId="{F9695E5F-0B38-4BC5-BAF8-C415287E8653}" type="presParOf" srcId="{12B7FA85-2271-408C-86B2-28531B6B1885}" destId="{37A260CE-DDE8-481D-8098-575EF73AE00F}" srcOrd="2" destOrd="0" presId="urn:microsoft.com/office/officeart/2005/8/layout/lProcess3"/>
    <dgm:cxn modelId="{979BA7D7-28BB-4380-AA48-5703A3E4C1E1}" type="presParOf" srcId="{18F81052-EFB1-4A2E-9A7E-D68F649CE28A}" destId="{1D6E81FA-39A2-47B3-B359-D48D967C704A}" srcOrd="1" destOrd="0" presId="urn:microsoft.com/office/officeart/2005/8/layout/lProcess3"/>
    <dgm:cxn modelId="{3EEB6227-485E-4B4D-9CD5-1DD9AE5C33C1}" type="presParOf" srcId="{18F81052-EFB1-4A2E-9A7E-D68F649CE28A}" destId="{F61234EB-1668-469F-9390-1E0E710FB171}" srcOrd="2" destOrd="0" presId="urn:microsoft.com/office/officeart/2005/8/layout/lProcess3"/>
    <dgm:cxn modelId="{645B3666-9780-4B3C-989F-3E8FF6EE4795}" type="presParOf" srcId="{F61234EB-1668-469F-9390-1E0E710FB171}" destId="{6BA3EB76-9726-4240-AFC6-F99DD131DCDE}" srcOrd="0" destOrd="0" presId="urn:microsoft.com/office/officeart/2005/8/layout/lProcess3"/>
    <dgm:cxn modelId="{FE0CEA8B-9907-4F3F-B6A5-97A6331F6FB5}" type="presParOf" srcId="{F61234EB-1668-469F-9390-1E0E710FB171}" destId="{38F4AE59-E1EE-4EB5-BD43-75FE1A9A65B4}" srcOrd="1" destOrd="0" presId="urn:microsoft.com/office/officeart/2005/8/layout/lProcess3"/>
    <dgm:cxn modelId="{39CA7AF7-451F-4237-9242-9D053E9CB1BA}" type="presParOf" srcId="{F61234EB-1668-469F-9390-1E0E710FB171}" destId="{BC476B09-7501-42CF-AE2E-74F67A720C3F}" srcOrd="2" destOrd="0" presId="urn:microsoft.com/office/officeart/2005/8/layout/lProcess3"/>
    <dgm:cxn modelId="{5F771F4D-BFBB-4026-831F-746E160F9B14}" type="presParOf" srcId="{18F81052-EFB1-4A2E-9A7E-D68F649CE28A}" destId="{D690EAEC-B7BB-4A76-B72D-7E37D6F5D271}" srcOrd="3" destOrd="0" presId="urn:microsoft.com/office/officeart/2005/8/layout/lProcess3"/>
    <dgm:cxn modelId="{9F9008B7-AE30-476E-B07C-49C2DF5FE650}" type="presParOf" srcId="{18F81052-EFB1-4A2E-9A7E-D68F649CE28A}" destId="{5F665C91-A9BF-4190-A79B-BAFE1BF4472F}" srcOrd="4" destOrd="0" presId="urn:microsoft.com/office/officeart/2005/8/layout/lProcess3"/>
    <dgm:cxn modelId="{F3DA0AB6-9329-4956-B916-465E0BD0B01A}" type="presParOf" srcId="{5F665C91-A9BF-4190-A79B-BAFE1BF4472F}" destId="{347938AC-EA41-4E00-ADCB-2BEA7EF0558E}" srcOrd="0" destOrd="0" presId="urn:microsoft.com/office/officeart/2005/8/layout/lProcess3"/>
    <dgm:cxn modelId="{BC916C8A-FDE7-44F4-B91B-C3EF1B4327CB}" type="presParOf" srcId="{5F665C91-A9BF-4190-A79B-BAFE1BF4472F}" destId="{E112ED3D-D79D-424F-BABC-17BB43DCE18E}" srcOrd="1" destOrd="0" presId="urn:microsoft.com/office/officeart/2005/8/layout/lProcess3"/>
    <dgm:cxn modelId="{1060C1A2-1479-4471-8393-C65CFE0D77C3}" type="presParOf" srcId="{5F665C91-A9BF-4190-A79B-BAFE1BF4472F}" destId="{23B7ED59-10FD-4C8D-AA96-D4060969918B}" srcOrd="2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80E8FA-5F38-4847-A8A9-5D9B11081CBA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 phldr="1"/>
      <dgm:spPr/>
    </dgm:pt>
    <dgm:pt modelId="{C73A73A8-0208-4466-ABC5-D07D7ECE393F}">
      <dgm:prSet phldrT="[Текст]"/>
      <dgm:spPr/>
      <dgm:t>
        <a:bodyPr/>
        <a:lstStyle/>
        <a:p>
          <a:r>
            <a:rPr lang="ru-RU" b="1" dirty="0" smtClean="0"/>
            <a:t>Развитие личностных качеств</a:t>
          </a:r>
          <a:endParaRPr lang="ru-RU" b="1" dirty="0"/>
        </a:p>
      </dgm:t>
    </dgm:pt>
    <dgm:pt modelId="{A80AE680-538D-400E-9DD4-17D4EF7FEB07}" type="parTrans" cxnId="{739E474F-8552-4982-86B7-DFE72CFF86F8}">
      <dgm:prSet/>
      <dgm:spPr/>
      <dgm:t>
        <a:bodyPr/>
        <a:lstStyle/>
        <a:p>
          <a:endParaRPr lang="ru-RU"/>
        </a:p>
      </dgm:t>
    </dgm:pt>
    <dgm:pt modelId="{0429CCFF-104C-4180-BE8F-879533D266EC}" type="sibTrans" cxnId="{739E474F-8552-4982-86B7-DFE72CFF86F8}">
      <dgm:prSet/>
      <dgm:spPr/>
      <dgm:t>
        <a:bodyPr/>
        <a:lstStyle/>
        <a:p>
          <a:endParaRPr lang="ru-RU"/>
        </a:p>
      </dgm:t>
    </dgm:pt>
    <dgm:pt modelId="{F0FD6DF0-DDD4-452E-8F02-E06B54FE4780}">
      <dgm:prSet phldrT="[Текст]"/>
      <dgm:spPr/>
      <dgm:t>
        <a:bodyPr/>
        <a:lstStyle/>
        <a:p>
          <a:r>
            <a:rPr lang="ru-RU" b="1" dirty="0" smtClean="0"/>
            <a:t>Развитие интеллектуальных качеств</a:t>
          </a:r>
          <a:endParaRPr lang="ru-RU" b="1" dirty="0"/>
        </a:p>
      </dgm:t>
    </dgm:pt>
    <dgm:pt modelId="{8F5F2E81-955E-4B0C-B114-11129B8B6570}" type="parTrans" cxnId="{8F355925-07B2-4FF1-ADB8-C59CEFECA43A}">
      <dgm:prSet/>
      <dgm:spPr/>
      <dgm:t>
        <a:bodyPr/>
        <a:lstStyle/>
        <a:p>
          <a:endParaRPr lang="ru-RU"/>
        </a:p>
      </dgm:t>
    </dgm:pt>
    <dgm:pt modelId="{1CA5EA93-4BC9-4645-A4D7-8CAB666C748E}" type="sibTrans" cxnId="{8F355925-07B2-4FF1-ADB8-C59CEFECA43A}">
      <dgm:prSet/>
      <dgm:spPr/>
      <dgm:t>
        <a:bodyPr/>
        <a:lstStyle/>
        <a:p>
          <a:endParaRPr lang="ru-RU"/>
        </a:p>
      </dgm:t>
    </dgm:pt>
    <dgm:pt modelId="{C4D352AD-BD64-4EAA-92EF-EFD7FB4C3F4C}">
      <dgm:prSet phldrT="[Текст]"/>
      <dgm:spPr/>
      <dgm:t>
        <a:bodyPr/>
        <a:lstStyle/>
        <a:p>
          <a:r>
            <a:rPr lang="ru-RU" b="1" dirty="0" smtClean="0"/>
            <a:t>Развитие физических качеств</a:t>
          </a:r>
          <a:endParaRPr lang="ru-RU" b="1" dirty="0"/>
        </a:p>
      </dgm:t>
    </dgm:pt>
    <dgm:pt modelId="{29CD604B-9905-4844-863C-AD8DB02562A9}" type="parTrans" cxnId="{63AF87FA-D5CF-49B6-A0F1-FB0447919FC9}">
      <dgm:prSet/>
      <dgm:spPr/>
      <dgm:t>
        <a:bodyPr/>
        <a:lstStyle/>
        <a:p>
          <a:endParaRPr lang="ru-RU"/>
        </a:p>
      </dgm:t>
    </dgm:pt>
    <dgm:pt modelId="{B3D95A82-E56C-43A2-9161-7930B0069488}" type="sibTrans" cxnId="{63AF87FA-D5CF-49B6-A0F1-FB0447919FC9}">
      <dgm:prSet/>
      <dgm:spPr/>
      <dgm:t>
        <a:bodyPr/>
        <a:lstStyle/>
        <a:p>
          <a:endParaRPr lang="ru-RU"/>
        </a:p>
      </dgm:t>
    </dgm:pt>
    <dgm:pt modelId="{030E543E-1316-49B5-BE76-8F934830D3EE}" type="pres">
      <dgm:prSet presAssocID="{DF80E8FA-5F38-4847-A8A9-5D9B11081CBA}" presName="compositeShape" presStyleCnt="0">
        <dgm:presLayoutVars>
          <dgm:chMax val="7"/>
          <dgm:dir/>
          <dgm:resizeHandles val="exact"/>
        </dgm:presLayoutVars>
      </dgm:prSet>
      <dgm:spPr/>
    </dgm:pt>
    <dgm:pt modelId="{53EA9826-8F97-4FB1-A42C-8C59C9CDC3E5}" type="pres">
      <dgm:prSet presAssocID="{DF80E8FA-5F38-4847-A8A9-5D9B11081CBA}" presName="wedge1" presStyleLbl="node1" presStyleIdx="0" presStyleCnt="3"/>
      <dgm:spPr/>
      <dgm:t>
        <a:bodyPr/>
        <a:lstStyle/>
        <a:p>
          <a:endParaRPr lang="ru-RU"/>
        </a:p>
      </dgm:t>
    </dgm:pt>
    <dgm:pt modelId="{19071D53-23A2-4808-A7F9-FFD3C634D1F7}" type="pres">
      <dgm:prSet presAssocID="{DF80E8FA-5F38-4847-A8A9-5D9B11081CBA}" presName="dummy1a" presStyleCnt="0"/>
      <dgm:spPr/>
    </dgm:pt>
    <dgm:pt modelId="{DECC016E-A927-45DA-B73D-96E75FC1373C}" type="pres">
      <dgm:prSet presAssocID="{DF80E8FA-5F38-4847-A8A9-5D9B11081CBA}" presName="dummy1b" presStyleCnt="0"/>
      <dgm:spPr/>
    </dgm:pt>
    <dgm:pt modelId="{EC5C9FB5-3544-422E-A181-8D35E887860F}" type="pres">
      <dgm:prSet presAssocID="{DF80E8FA-5F38-4847-A8A9-5D9B11081CB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79E85-623E-44DD-B50A-73D3040A2CB6}" type="pres">
      <dgm:prSet presAssocID="{DF80E8FA-5F38-4847-A8A9-5D9B11081CBA}" presName="wedge2" presStyleLbl="node1" presStyleIdx="1" presStyleCnt="3"/>
      <dgm:spPr/>
      <dgm:t>
        <a:bodyPr/>
        <a:lstStyle/>
        <a:p>
          <a:endParaRPr lang="ru-RU"/>
        </a:p>
      </dgm:t>
    </dgm:pt>
    <dgm:pt modelId="{30BF2774-3B06-45FF-9A76-E35AF06A719D}" type="pres">
      <dgm:prSet presAssocID="{DF80E8FA-5F38-4847-A8A9-5D9B11081CBA}" presName="dummy2a" presStyleCnt="0"/>
      <dgm:spPr/>
    </dgm:pt>
    <dgm:pt modelId="{F0C3DBCF-3173-4A36-B759-301EF9E531E2}" type="pres">
      <dgm:prSet presAssocID="{DF80E8FA-5F38-4847-A8A9-5D9B11081CBA}" presName="dummy2b" presStyleCnt="0"/>
      <dgm:spPr/>
    </dgm:pt>
    <dgm:pt modelId="{13987BF1-5F55-41F4-90C4-2827798E29B8}" type="pres">
      <dgm:prSet presAssocID="{DF80E8FA-5F38-4847-A8A9-5D9B11081CB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49C4A-EB50-40EB-BB60-12CD3C68B9ED}" type="pres">
      <dgm:prSet presAssocID="{DF80E8FA-5F38-4847-A8A9-5D9B11081CBA}" presName="wedge3" presStyleLbl="node1" presStyleIdx="2" presStyleCnt="3"/>
      <dgm:spPr/>
      <dgm:t>
        <a:bodyPr/>
        <a:lstStyle/>
        <a:p>
          <a:endParaRPr lang="ru-RU"/>
        </a:p>
      </dgm:t>
    </dgm:pt>
    <dgm:pt modelId="{87BD694C-6CE8-4174-BB42-383CC731A780}" type="pres">
      <dgm:prSet presAssocID="{DF80E8FA-5F38-4847-A8A9-5D9B11081CBA}" presName="dummy3a" presStyleCnt="0"/>
      <dgm:spPr/>
    </dgm:pt>
    <dgm:pt modelId="{8B6B65CE-7CF7-4469-AC56-2DA16CAC1595}" type="pres">
      <dgm:prSet presAssocID="{DF80E8FA-5F38-4847-A8A9-5D9B11081CBA}" presName="dummy3b" presStyleCnt="0"/>
      <dgm:spPr/>
    </dgm:pt>
    <dgm:pt modelId="{3F440488-6F92-4AB4-B55E-E892FC949B9E}" type="pres">
      <dgm:prSet presAssocID="{DF80E8FA-5F38-4847-A8A9-5D9B11081CB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F2278-66EC-4785-948A-9C1C19954682}" type="pres">
      <dgm:prSet presAssocID="{0429CCFF-104C-4180-BE8F-879533D266EC}" presName="arrowWedge1" presStyleLbl="fgSibTrans2D1" presStyleIdx="0" presStyleCnt="3"/>
      <dgm:spPr/>
    </dgm:pt>
    <dgm:pt modelId="{D8254DEF-1BCB-4F1E-B08D-1E0AF06CE084}" type="pres">
      <dgm:prSet presAssocID="{1CA5EA93-4BC9-4645-A4D7-8CAB666C748E}" presName="arrowWedge2" presStyleLbl="fgSibTrans2D1" presStyleIdx="1" presStyleCnt="3"/>
      <dgm:spPr/>
    </dgm:pt>
    <dgm:pt modelId="{953C3A05-7405-487E-B60B-5CDC677D1468}" type="pres">
      <dgm:prSet presAssocID="{B3D95A82-E56C-43A2-9161-7930B0069488}" presName="arrowWedge3" presStyleLbl="fgSibTrans2D1" presStyleIdx="2" presStyleCnt="3"/>
      <dgm:spPr/>
    </dgm:pt>
  </dgm:ptLst>
  <dgm:cxnLst>
    <dgm:cxn modelId="{FEC40CDC-8023-44A4-BA8C-A5E2A718416D}" type="presOf" srcId="{F0FD6DF0-DDD4-452E-8F02-E06B54FE4780}" destId="{08279E85-623E-44DD-B50A-73D3040A2CB6}" srcOrd="0" destOrd="0" presId="urn:microsoft.com/office/officeart/2005/8/layout/cycle8"/>
    <dgm:cxn modelId="{63AF87FA-D5CF-49B6-A0F1-FB0447919FC9}" srcId="{DF80E8FA-5F38-4847-A8A9-5D9B11081CBA}" destId="{C4D352AD-BD64-4EAA-92EF-EFD7FB4C3F4C}" srcOrd="2" destOrd="0" parTransId="{29CD604B-9905-4844-863C-AD8DB02562A9}" sibTransId="{B3D95A82-E56C-43A2-9161-7930B0069488}"/>
    <dgm:cxn modelId="{739E474F-8552-4982-86B7-DFE72CFF86F8}" srcId="{DF80E8FA-5F38-4847-A8A9-5D9B11081CBA}" destId="{C73A73A8-0208-4466-ABC5-D07D7ECE393F}" srcOrd="0" destOrd="0" parTransId="{A80AE680-538D-400E-9DD4-17D4EF7FEB07}" sibTransId="{0429CCFF-104C-4180-BE8F-879533D266EC}"/>
    <dgm:cxn modelId="{FBB567DF-347B-4E70-8579-94A2C9F31E97}" type="presOf" srcId="{C4D352AD-BD64-4EAA-92EF-EFD7FB4C3F4C}" destId="{7E449C4A-EB50-40EB-BB60-12CD3C68B9ED}" srcOrd="0" destOrd="0" presId="urn:microsoft.com/office/officeart/2005/8/layout/cycle8"/>
    <dgm:cxn modelId="{1CC53724-2A56-4FBB-9BBF-B634573420B6}" type="presOf" srcId="{C73A73A8-0208-4466-ABC5-D07D7ECE393F}" destId="{53EA9826-8F97-4FB1-A42C-8C59C9CDC3E5}" srcOrd="0" destOrd="0" presId="urn:microsoft.com/office/officeart/2005/8/layout/cycle8"/>
    <dgm:cxn modelId="{8F355925-07B2-4FF1-ADB8-C59CEFECA43A}" srcId="{DF80E8FA-5F38-4847-A8A9-5D9B11081CBA}" destId="{F0FD6DF0-DDD4-452E-8F02-E06B54FE4780}" srcOrd="1" destOrd="0" parTransId="{8F5F2E81-955E-4B0C-B114-11129B8B6570}" sibTransId="{1CA5EA93-4BC9-4645-A4D7-8CAB666C748E}"/>
    <dgm:cxn modelId="{971E65F5-FC66-4122-813E-E797B165AD0C}" type="presOf" srcId="{DF80E8FA-5F38-4847-A8A9-5D9B11081CBA}" destId="{030E543E-1316-49B5-BE76-8F934830D3EE}" srcOrd="0" destOrd="0" presId="urn:microsoft.com/office/officeart/2005/8/layout/cycle8"/>
    <dgm:cxn modelId="{0D69377B-8135-4C52-947D-03BEA00944B8}" type="presOf" srcId="{C73A73A8-0208-4466-ABC5-D07D7ECE393F}" destId="{EC5C9FB5-3544-422E-A181-8D35E887860F}" srcOrd="1" destOrd="0" presId="urn:microsoft.com/office/officeart/2005/8/layout/cycle8"/>
    <dgm:cxn modelId="{8EA5CABF-924C-4183-A5B8-2A988E943384}" type="presOf" srcId="{F0FD6DF0-DDD4-452E-8F02-E06B54FE4780}" destId="{13987BF1-5F55-41F4-90C4-2827798E29B8}" srcOrd="1" destOrd="0" presId="urn:microsoft.com/office/officeart/2005/8/layout/cycle8"/>
    <dgm:cxn modelId="{44C8D62D-09FB-4D75-BA0E-1BFF11142559}" type="presOf" srcId="{C4D352AD-BD64-4EAA-92EF-EFD7FB4C3F4C}" destId="{3F440488-6F92-4AB4-B55E-E892FC949B9E}" srcOrd="1" destOrd="0" presId="urn:microsoft.com/office/officeart/2005/8/layout/cycle8"/>
    <dgm:cxn modelId="{7CD7B8D1-B212-46AC-9556-7DD8F7724E1B}" type="presParOf" srcId="{030E543E-1316-49B5-BE76-8F934830D3EE}" destId="{53EA9826-8F97-4FB1-A42C-8C59C9CDC3E5}" srcOrd="0" destOrd="0" presId="urn:microsoft.com/office/officeart/2005/8/layout/cycle8"/>
    <dgm:cxn modelId="{FCB04EB6-C007-4720-9DE5-9D3C13A7D532}" type="presParOf" srcId="{030E543E-1316-49B5-BE76-8F934830D3EE}" destId="{19071D53-23A2-4808-A7F9-FFD3C634D1F7}" srcOrd="1" destOrd="0" presId="urn:microsoft.com/office/officeart/2005/8/layout/cycle8"/>
    <dgm:cxn modelId="{87BB2377-1B04-4680-A011-250F051923D1}" type="presParOf" srcId="{030E543E-1316-49B5-BE76-8F934830D3EE}" destId="{DECC016E-A927-45DA-B73D-96E75FC1373C}" srcOrd="2" destOrd="0" presId="urn:microsoft.com/office/officeart/2005/8/layout/cycle8"/>
    <dgm:cxn modelId="{D3400DBA-C7B1-4B7E-A963-168BDB9B1BE2}" type="presParOf" srcId="{030E543E-1316-49B5-BE76-8F934830D3EE}" destId="{EC5C9FB5-3544-422E-A181-8D35E887860F}" srcOrd="3" destOrd="0" presId="urn:microsoft.com/office/officeart/2005/8/layout/cycle8"/>
    <dgm:cxn modelId="{3225077C-B694-4AFC-9E69-80D71A06630B}" type="presParOf" srcId="{030E543E-1316-49B5-BE76-8F934830D3EE}" destId="{08279E85-623E-44DD-B50A-73D3040A2CB6}" srcOrd="4" destOrd="0" presId="urn:microsoft.com/office/officeart/2005/8/layout/cycle8"/>
    <dgm:cxn modelId="{9019B1B9-56A4-4F0D-9723-BDB439CF4406}" type="presParOf" srcId="{030E543E-1316-49B5-BE76-8F934830D3EE}" destId="{30BF2774-3B06-45FF-9A76-E35AF06A719D}" srcOrd="5" destOrd="0" presId="urn:microsoft.com/office/officeart/2005/8/layout/cycle8"/>
    <dgm:cxn modelId="{A959A701-CBB4-40CF-811E-5EF509611DFC}" type="presParOf" srcId="{030E543E-1316-49B5-BE76-8F934830D3EE}" destId="{F0C3DBCF-3173-4A36-B759-301EF9E531E2}" srcOrd="6" destOrd="0" presId="urn:microsoft.com/office/officeart/2005/8/layout/cycle8"/>
    <dgm:cxn modelId="{CE3DFB47-4B3C-436A-A4B2-808B3853A5FA}" type="presParOf" srcId="{030E543E-1316-49B5-BE76-8F934830D3EE}" destId="{13987BF1-5F55-41F4-90C4-2827798E29B8}" srcOrd="7" destOrd="0" presId="urn:microsoft.com/office/officeart/2005/8/layout/cycle8"/>
    <dgm:cxn modelId="{20FD4E23-A151-44E1-8D25-6DB2CB7C3A40}" type="presParOf" srcId="{030E543E-1316-49B5-BE76-8F934830D3EE}" destId="{7E449C4A-EB50-40EB-BB60-12CD3C68B9ED}" srcOrd="8" destOrd="0" presId="urn:microsoft.com/office/officeart/2005/8/layout/cycle8"/>
    <dgm:cxn modelId="{BD07B5AE-EF1F-4CFF-AF95-FD852CF651E1}" type="presParOf" srcId="{030E543E-1316-49B5-BE76-8F934830D3EE}" destId="{87BD694C-6CE8-4174-BB42-383CC731A780}" srcOrd="9" destOrd="0" presId="urn:microsoft.com/office/officeart/2005/8/layout/cycle8"/>
    <dgm:cxn modelId="{7B58DB0C-C409-484E-AA89-10589DF7EF53}" type="presParOf" srcId="{030E543E-1316-49B5-BE76-8F934830D3EE}" destId="{8B6B65CE-7CF7-4469-AC56-2DA16CAC1595}" srcOrd="10" destOrd="0" presId="urn:microsoft.com/office/officeart/2005/8/layout/cycle8"/>
    <dgm:cxn modelId="{13AB8ABB-614E-4744-BF6C-3617A60DB8C6}" type="presParOf" srcId="{030E543E-1316-49B5-BE76-8F934830D3EE}" destId="{3F440488-6F92-4AB4-B55E-E892FC949B9E}" srcOrd="11" destOrd="0" presId="urn:microsoft.com/office/officeart/2005/8/layout/cycle8"/>
    <dgm:cxn modelId="{96DC62D4-E351-4428-B663-45A318C91173}" type="presParOf" srcId="{030E543E-1316-49B5-BE76-8F934830D3EE}" destId="{0C7F2278-66EC-4785-948A-9C1C19954682}" srcOrd="12" destOrd="0" presId="urn:microsoft.com/office/officeart/2005/8/layout/cycle8"/>
    <dgm:cxn modelId="{6205A004-3818-4FB4-B070-137FFF34AF48}" type="presParOf" srcId="{030E543E-1316-49B5-BE76-8F934830D3EE}" destId="{D8254DEF-1BCB-4F1E-B08D-1E0AF06CE084}" srcOrd="13" destOrd="0" presId="urn:microsoft.com/office/officeart/2005/8/layout/cycle8"/>
    <dgm:cxn modelId="{CD2184E0-0DE6-4D2A-A52D-223CFF1EFFF7}" type="presParOf" srcId="{030E543E-1316-49B5-BE76-8F934830D3EE}" destId="{953C3A05-7405-487E-B60B-5CDC677D1468}" srcOrd="1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043F6F-6602-4EAD-900A-1B6E5396FBC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0933E6-599C-4B7D-92F0-E6144425AD94}">
      <dgm:prSet phldrT="[Текст]" custT="1"/>
      <dgm:spPr/>
      <dgm:t>
        <a:bodyPr/>
        <a:lstStyle/>
        <a:p>
          <a:r>
            <a:rPr lang="ru-RU" sz="2000" dirty="0" smtClean="0"/>
            <a:t>Результаты педагогического мониторинга</a:t>
          </a:r>
          <a:endParaRPr lang="ru-RU" sz="2000" dirty="0"/>
        </a:p>
      </dgm:t>
    </dgm:pt>
    <dgm:pt modelId="{3580D0FD-337B-42F2-9E03-D957A8B40695}" type="parTrans" cxnId="{3862C88F-D848-4F0A-ACB2-29F6ACC48581}">
      <dgm:prSet/>
      <dgm:spPr/>
      <dgm:t>
        <a:bodyPr/>
        <a:lstStyle/>
        <a:p>
          <a:endParaRPr lang="ru-RU"/>
        </a:p>
      </dgm:t>
    </dgm:pt>
    <dgm:pt modelId="{926FFEC3-C006-4863-9A13-D7B33AFE9C15}" type="sibTrans" cxnId="{3862C88F-D848-4F0A-ACB2-29F6ACC48581}">
      <dgm:prSet/>
      <dgm:spPr/>
      <dgm:t>
        <a:bodyPr/>
        <a:lstStyle/>
        <a:p>
          <a:endParaRPr lang="ru-RU"/>
        </a:p>
      </dgm:t>
    </dgm:pt>
    <dgm:pt modelId="{55D3566F-86BD-4466-ACC5-44389C48CD51}">
      <dgm:prSet phldrT="[Текст]" custT="1"/>
      <dgm:spPr/>
      <dgm:t>
        <a:bodyPr/>
        <a:lstStyle/>
        <a:p>
          <a:r>
            <a:rPr lang="ru-RU" sz="2000" dirty="0" smtClean="0"/>
            <a:t>Индивидуализация данных</a:t>
          </a:r>
          <a:endParaRPr lang="ru-RU" sz="2000" dirty="0"/>
        </a:p>
      </dgm:t>
    </dgm:pt>
    <dgm:pt modelId="{F96927CA-AA79-4297-BD21-DCB3C4317791}" type="parTrans" cxnId="{06C1C4B7-D175-4A63-9D8E-31942BA129DD}">
      <dgm:prSet/>
      <dgm:spPr/>
      <dgm:t>
        <a:bodyPr/>
        <a:lstStyle/>
        <a:p>
          <a:endParaRPr lang="ru-RU"/>
        </a:p>
      </dgm:t>
    </dgm:pt>
    <dgm:pt modelId="{BD5BA41F-4189-41B4-B5C2-560EC4CDFD9D}" type="sibTrans" cxnId="{06C1C4B7-D175-4A63-9D8E-31942BA129DD}">
      <dgm:prSet/>
      <dgm:spPr/>
      <dgm:t>
        <a:bodyPr/>
        <a:lstStyle/>
        <a:p>
          <a:endParaRPr lang="ru-RU"/>
        </a:p>
      </dgm:t>
    </dgm:pt>
    <dgm:pt modelId="{58489E86-5E37-4B44-BA2F-72EB541E780B}">
      <dgm:prSet phldrT="[Текст]" custT="1"/>
      <dgm:spPr/>
      <dgm:t>
        <a:bodyPr/>
        <a:lstStyle/>
        <a:p>
          <a:r>
            <a:rPr lang="ru-RU" sz="2000" dirty="0" smtClean="0"/>
            <a:t>Индивидуальная карта освоения ООП ДО</a:t>
          </a:r>
        </a:p>
        <a:p>
          <a:r>
            <a:rPr lang="ru-RU" sz="2000" dirty="0" smtClean="0"/>
            <a:t>(охватывает один учебный год)</a:t>
          </a:r>
        </a:p>
        <a:p>
          <a:endParaRPr lang="ru-RU" sz="2000" dirty="0"/>
        </a:p>
      </dgm:t>
    </dgm:pt>
    <dgm:pt modelId="{FBE13C85-2BF8-44D5-97E4-EF7C7187EFDD}" type="parTrans" cxnId="{39467A85-C069-45E6-8D09-F1540D2DF6DB}">
      <dgm:prSet/>
      <dgm:spPr/>
      <dgm:t>
        <a:bodyPr/>
        <a:lstStyle/>
        <a:p>
          <a:endParaRPr lang="ru-RU"/>
        </a:p>
      </dgm:t>
    </dgm:pt>
    <dgm:pt modelId="{0F443759-4415-413E-AEB9-8F4C334D06FC}" type="sibTrans" cxnId="{39467A85-C069-45E6-8D09-F1540D2DF6DB}">
      <dgm:prSet/>
      <dgm:spPr/>
      <dgm:t>
        <a:bodyPr/>
        <a:lstStyle/>
        <a:p>
          <a:endParaRPr lang="ru-RU"/>
        </a:p>
      </dgm:t>
    </dgm:pt>
    <dgm:pt modelId="{6DDD3E8A-BD5C-4346-9C1A-EA5A04FB8106}">
      <dgm:prSet phldrT="[Текст]" custT="1"/>
      <dgm:spPr/>
      <dgm:t>
        <a:bodyPr/>
        <a:lstStyle/>
        <a:p>
          <a:r>
            <a:rPr lang="ru-RU" sz="2000" dirty="0" smtClean="0"/>
            <a:t>Индивидуальная карта развития ребенка</a:t>
          </a:r>
        </a:p>
        <a:p>
          <a:r>
            <a:rPr lang="ru-RU" sz="2000" dirty="0" smtClean="0"/>
            <a:t>(охватывает период пребывания ребенка в ДОО – до пяти лет)</a:t>
          </a:r>
          <a:endParaRPr lang="ru-RU" sz="2000" dirty="0"/>
        </a:p>
      </dgm:t>
    </dgm:pt>
    <dgm:pt modelId="{073DB1C0-C7B0-4ECC-8056-67005B2D22F1}" type="parTrans" cxnId="{56F5A016-3246-4436-8B97-3E2CA342B9C0}">
      <dgm:prSet/>
      <dgm:spPr/>
      <dgm:t>
        <a:bodyPr/>
        <a:lstStyle/>
        <a:p>
          <a:endParaRPr lang="ru-RU"/>
        </a:p>
      </dgm:t>
    </dgm:pt>
    <dgm:pt modelId="{2DBDA9DE-2563-4AF9-A0B7-84444CBA6C34}" type="sibTrans" cxnId="{56F5A016-3246-4436-8B97-3E2CA342B9C0}">
      <dgm:prSet/>
      <dgm:spPr/>
      <dgm:t>
        <a:bodyPr/>
        <a:lstStyle/>
        <a:p>
          <a:endParaRPr lang="ru-RU"/>
        </a:p>
      </dgm:t>
    </dgm:pt>
    <dgm:pt modelId="{CCCF138A-4697-4AAC-AF28-5F46CCBE00B8}">
      <dgm:prSet phldrT="[Текст]" custT="1"/>
      <dgm:spPr/>
      <dgm:t>
        <a:bodyPr/>
        <a:lstStyle/>
        <a:p>
          <a:r>
            <a:rPr lang="ru-RU" sz="2000" dirty="0" smtClean="0"/>
            <a:t>Формализация данных</a:t>
          </a:r>
          <a:endParaRPr lang="ru-RU" sz="2000" dirty="0"/>
        </a:p>
      </dgm:t>
    </dgm:pt>
    <dgm:pt modelId="{ACE7F438-9023-4A22-924C-197482D13EB7}" type="parTrans" cxnId="{7A5304A1-617B-4D35-803D-864AAE22F50B}">
      <dgm:prSet/>
      <dgm:spPr/>
      <dgm:t>
        <a:bodyPr/>
        <a:lstStyle/>
        <a:p>
          <a:endParaRPr lang="ru-RU"/>
        </a:p>
      </dgm:t>
    </dgm:pt>
    <dgm:pt modelId="{C0F45427-C729-4A27-82C7-72F83BE8F391}" type="sibTrans" cxnId="{7A5304A1-617B-4D35-803D-864AAE22F50B}">
      <dgm:prSet/>
      <dgm:spPr/>
      <dgm:t>
        <a:bodyPr/>
        <a:lstStyle/>
        <a:p>
          <a:endParaRPr lang="ru-RU"/>
        </a:p>
      </dgm:t>
    </dgm:pt>
    <dgm:pt modelId="{E599001B-DF7B-47D7-9408-495C51C04162}">
      <dgm:prSet phldrT="[Текст]" custT="1"/>
      <dgm:spPr/>
      <dgm:t>
        <a:bodyPr/>
        <a:lstStyle/>
        <a:p>
          <a:r>
            <a:rPr lang="ru-RU" sz="2000" dirty="0" smtClean="0"/>
            <a:t>Сводная карта освоения ООП ДО</a:t>
          </a:r>
        </a:p>
        <a:p>
          <a:r>
            <a:rPr lang="ru-RU" sz="2000" dirty="0" smtClean="0"/>
            <a:t>в  ДОО</a:t>
          </a:r>
        </a:p>
      </dgm:t>
    </dgm:pt>
    <dgm:pt modelId="{D598865C-92EC-4303-8FCF-2D41AD04E43D}" type="parTrans" cxnId="{50FE75DA-9C9E-48CC-9A2F-ADBCFC107A0A}">
      <dgm:prSet/>
      <dgm:spPr/>
      <dgm:t>
        <a:bodyPr/>
        <a:lstStyle/>
        <a:p>
          <a:endParaRPr lang="ru-RU"/>
        </a:p>
      </dgm:t>
    </dgm:pt>
    <dgm:pt modelId="{556B9FE0-A217-45B8-9BD8-C53AE6F67C51}" type="sibTrans" cxnId="{50FE75DA-9C9E-48CC-9A2F-ADBCFC107A0A}">
      <dgm:prSet/>
      <dgm:spPr/>
      <dgm:t>
        <a:bodyPr/>
        <a:lstStyle/>
        <a:p>
          <a:endParaRPr lang="ru-RU"/>
        </a:p>
      </dgm:t>
    </dgm:pt>
    <dgm:pt modelId="{408FCDD6-F797-4D91-905F-05C8BDEDA349}">
      <dgm:prSet custT="1"/>
      <dgm:spPr/>
      <dgm:t>
        <a:bodyPr/>
        <a:lstStyle/>
        <a:p>
          <a:r>
            <a:rPr lang="ru-RU" sz="2000" dirty="0" smtClean="0"/>
            <a:t>Карта освоения ООП ДО воспитанниками группы</a:t>
          </a:r>
          <a:endParaRPr lang="ru-RU" sz="2000" dirty="0"/>
        </a:p>
      </dgm:t>
    </dgm:pt>
    <dgm:pt modelId="{653F7DC1-8747-4330-AC9A-10DD90D679CB}" type="parTrans" cxnId="{EC8A97E6-E1D6-40BA-9B6F-D6B00619038A}">
      <dgm:prSet/>
      <dgm:spPr/>
      <dgm:t>
        <a:bodyPr/>
        <a:lstStyle/>
        <a:p>
          <a:endParaRPr lang="ru-RU"/>
        </a:p>
      </dgm:t>
    </dgm:pt>
    <dgm:pt modelId="{A7ACD18F-C7F6-4BAB-8CB4-56C978C0C695}" type="sibTrans" cxnId="{EC8A97E6-E1D6-40BA-9B6F-D6B00619038A}">
      <dgm:prSet/>
      <dgm:spPr/>
      <dgm:t>
        <a:bodyPr/>
        <a:lstStyle/>
        <a:p>
          <a:endParaRPr lang="ru-RU"/>
        </a:p>
      </dgm:t>
    </dgm:pt>
    <dgm:pt modelId="{07DDBADD-64E9-4514-8BBB-82BBABC1797F}" type="pres">
      <dgm:prSet presAssocID="{44043F6F-6602-4EAD-900A-1B6E5396FB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3110CB-8CE1-4A7E-9EB9-3A7D1F7E5DA2}" type="pres">
      <dgm:prSet presAssocID="{450933E6-599C-4B7D-92F0-E6144425AD94}" presName="hierRoot1" presStyleCnt="0"/>
      <dgm:spPr/>
    </dgm:pt>
    <dgm:pt modelId="{852D5DFE-D948-4309-BA3E-E83C84C64F4C}" type="pres">
      <dgm:prSet presAssocID="{450933E6-599C-4B7D-92F0-E6144425AD94}" presName="composite" presStyleCnt="0"/>
      <dgm:spPr/>
    </dgm:pt>
    <dgm:pt modelId="{DA7FB28D-9E4D-4EF6-858F-3F9A55B3A3C1}" type="pres">
      <dgm:prSet presAssocID="{450933E6-599C-4B7D-92F0-E6144425AD94}" presName="background" presStyleLbl="node0" presStyleIdx="0" presStyleCnt="1"/>
      <dgm:spPr/>
    </dgm:pt>
    <dgm:pt modelId="{7E28C446-E324-42A6-B051-77D2DA8D9A2B}" type="pres">
      <dgm:prSet presAssocID="{450933E6-599C-4B7D-92F0-E6144425AD94}" presName="text" presStyleLbl="fgAcc0" presStyleIdx="0" presStyleCnt="1" custScaleX="391012" custScaleY="574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3E1C4E-5BA3-4FE6-B6F8-0B3114A17604}" type="pres">
      <dgm:prSet presAssocID="{450933E6-599C-4B7D-92F0-E6144425AD94}" presName="hierChild2" presStyleCnt="0"/>
      <dgm:spPr/>
    </dgm:pt>
    <dgm:pt modelId="{C49FE023-2D2D-4C26-84B7-DEC661D16AB2}" type="pres">
      <dgm:prSet presAssocID="{F96927CA-AA79-4297-BD21-DCB3C431779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CA67890-A7DC-46C9-A701-4D3245A2BB9D}" type="pres">
      <dgm:prSet presAssocID="{55D3566F-86BD-4466-ACC5-44389C48CD51}" presName="hierRoot2" presStyleCnt="0"/>
      <dgm:spPr/>
    </dgm:pt>
    <dgm:pt modelId="{406CB909-0F1E-48D4-8736-BBF0C4D6C5B6}" type="pres">
      <dgm:prSet presAssocID="{55D3566F-86BD-4466-ACC5-44389C48CD51}" presName="composite2" presStyleCnt="0"/>
      <dgm:spPr/>
    </dgm:pt>
    <dgm:pt modelId="{F8F8897A-4154-42FE-975A-6E83BD52A3C3}" type="pres">
      <dgm:prSet presAssocID="{55D3566F-86BD-4466-ACC5-44389C48CD51}" presName="background2" presStyleLbl="node2" presStyleIdx="0" presStyleCnt="2"/>
      <dgm:spPr/>
    </dgm:pt>
    <dgm:pt modelId="{EDA545A8-0241-4542-887A-57CFA4CFD26F}" type="pres">
      <dgm:prSet presAssocID="{55D3566F-86BD-4466-ACC5-44389C48CD51}" presName="text2" presStyleLbl="fgAcc2" presStyleIdx="0" presStyleCnt="2" custScaleX="270251" custScaleY="59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8355C6-4B56-45D0-B7DE-3DC1634C3DAF}" type="pres">
      <dgm:prSet presAssocID="{55D3566F-86BD-4466-ACC5-44389C48CD51}" presName="hierChild3" presStyleCnt="0"/>
      <dgm:spPr/>
    </dgm:pt>
    <dgm:pt modelId="{9B2398B1-2C67-4ACF-97A8-59BBD75B9100}" type="pres">
      <dgm:prSet presAssocID="{FBE13C85-2BF8-44D5-97E4-EF7C7187EFDD}" presName="Name17" presStyleLbl="parChTrans1D3" presStyleIdx="0" presStyleCnt="4"/>
      <dgm:spPr/>
      <dgm:t>
        <a:bodyPr/>
        <a:lstStyle/>
        <a:p>
          <a:endParaRPr lang="ru-RU"/>
        </a:p>
      </dgm:t>
    </dgm:pt>
    <dgm:pt modelId="{46139C1E-FE5D-4087-A656-A41AFC4DBE9A}" type="pres">
      <dgm:prSet presAssocID="{58489E86-5E37-4B44-BA2F-72EB541E780B}" presName="hierRoot3" presStyleCnt="0"/>
      <dgm:spPr/>
    </dgm:pt>
    <dgm:pt modelId="{7655111A-6DAA-47A0-8E7B-00A7E87B00F5}" type="pres">
      <dgm:prSet presAssocID="{58489E86-5E37-4B44-BA2F-72EB541E780B}" presName="composite3" presStyleCnt="0"/>
      <dgm:spPr/>
    </dgm:pt>
    <dgm:pt modelId="{9A6CF58C-BB09-4939-9E5F-1D50CE511F5B}" type="pres">
      <dgm:prSet presAssocID="{58489E86-5E37-4B44-BA2F-72EB541E780B}" presName="background3" presStyleLbl="node3" presStyleIdx="0" presStyleCnt="4"/>
      <dgm:spPr/>
    </dgm:pt>
    <dgm:pt modelId="{44ACADC4-481A-4EA2-89A1-AFDFE8CF9203}" type="pres">
      <dgm:prSet presAssocID="{58489E86-5E37-4B44-BA2F-72EB541E780B}" presName="text3" presStyleLbl="fgAcc3" presStyleIdx="0" presStyleCnt="4" custScaleX="112472" custScaleY="228805" custLinFactNeighborX="-15334" custLinFactNeighborY="23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4DF849-13FA-4AF4-81D3-E9C265E40540}" type="pres">
      <dgm:prSet presAssocID="{58489E86-5E37-4B44-BA2F-72EB541E780B}" presName="hierChild4" presStyleCnt="0"/>
      <dgm:spPr/>
    </dgm:pt>
    <dgm:pt modelId="{E01502D1-8EED-4255-A022-AF22D1A69928}" type="pres">
      <dgm:prSet presAssocID="{073DB1C0-C7B0-4ECC-8056-67005B2D22F1}" presName="Name17" presStyleLbl="parChTrans1D3" presStyleIdx="1" presStyleCnt="4"/>
      <dgm:spPr/>
      <dgm:t>
        <a:bodyPr/>
        <a:lstStyle/>
        <a:p>
          <a:endParaRPr lang="ru-RU"/>
        </a:p>
      </dgm:t>
    </dgm:pt>
    <dgm:pt modelId="{19C53769-AB63-45AF-AC8E-3F9D43EC3EFE}" type="pres">
      <dgm:prSet presAssocID="{6DDD3E8A-BD5C-4346-9C1A-EA5A04FB8106}" presName="hierRoot3" presStyleCnt="0"/>
      <dgm:spPr/>
    </dgm:pt>
    <dgm:pt modelId="{7008F378-6886-4FB6-BC40-180F4EE4229E}" type="pres">
      <dgm:prSet presAssocID="{6DDD3E8A-BD5C-4346-9C1A-EA5A04FB8106}" presName="composite3" presStyleCnt="0"/>
      <dgm:spPr/>
    </dgm:pt>
    <dgm:pt modelId="{278BBE53-44DD-4B15-93C2-E85EE7011096}" type="pres">
      <dgm:prSet presAssocID="{6DDD3E8A-BD5C-4346-9C1A-EA5A04FB8106}" presName="background3" presStyleLbl="node3" presStyleIdx="1" presStyleCnt="4"/>
      <dgm:spPr/>
    </dgm:pt>
    <dgm:pt modelId="{6C84CA14-A5D5-49A7-88FC-4C9978729B0A}" type="pres">
      <dgm:prSet presAssocID="{6DDD3E8A-BD5C-4346-9C1A-EA5A04FB8106}" presName="text3" presStyleLbl="fgAcc3" presStyleIdx="1" presStyleCnt="4" custScaleX="132189" custScaleY="253048" custLinFactNeighborX="264" custLinFactNeighborY="-71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A470DA-B6E2-414E-AE38-61F51627A3AD}" type="pres">
      <dgm:prSet presAssocID="{6DDD3E8A-BD5C-4346-9C1A-EA5A04FB8106}" presName="hierChild4" presStyleCnt="0"/>
      <dgm:spPr/>
    </dgm:pt>
    <dgm:pt modelId="{F23799EA-6ECB-46C5-8925-C969EFCAD8D7}" type="pres">
      <dgm:prSet presAssocID="{ACE7F438-9023-4A22-924C-197482D13EB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D847812-0805-4E55-886A-2837CCC1C295}" type="pres">
      <dgm:prSet presAssocID="{CCCF138A-4697-4AAC-AF28-5F46CCBE00B8}" presName="hierRoot2" presStyleCnt="0"/>
      <dgm:spPr/>
    </dgm:pt>
    <dgm:pt modelId="{6676B12F-516C-4D60-8DBD-63BEC3931418}" type="pres">
      <dgm:prSet presAssocID="{CCCF138A-4697-4AAC-AF28-5F46CCBE00B8}" presName="composite2" presStyleCnt="0"/>
      <dgm:spPr/>
    </dgm:pt>
    <dgm:pt modelId="{B3C49D66-0F85-4ED9-AF7D-4A7F080E08DC}" type="pres">
      <dgm:prSet presAssocID="{CCCF138A-4697-4AAC-AF28-5F46CCBE00B8}" presName="background2" presStyleLbl="node2" presStyleIdx="1" presStyleCnt="2"/>
      <dgm:spPr/>
    </dgm:pt>
    <dgm:pt modelId="{B93209FA-E579-40EC-87D9-E4688F121DB8}" type="pres">
      <dgm:prSet presAssocID="{CCCF138A-4697-4AAC-AF28-5F46CCBE00B8}" presName="text2" presStyleLbl="fgAcc2" presStyleIdx="1" presStyleCnt="2" custScaleX="168538" custScaleY="546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242E9E-4B4C-4E59-8816-AB9D10C254E2}" type="pres">
      <dgm:prSet presAssocID="{CCCF138A-4697-4AAC-AF28-5F46CCBE00B8}" presName="hierChild3" presStyleCnt="0"/>
      <dgm:spPr/>
    </dgm:pt>
    <dgm:pt modelId="{E76DCF9E-0F33-46CA-945F-E8411F59E09F}" type="pres">
      <dgm:prSet presAssocID="{653F7DC1-8747-4330-AC9A-10DD90D679CB}" presName="Name17" presStyleLbl="parChTrans1D3" presStyleIdx="2" presStyleCnt="4"/>
      <dgm:spPr/>
      <dgm:t>
        <a:bodyPr/>
        <a:lstStyle/>
        <a:p>
          <a:endParaRPr lang="ru-RU"/>
        </a:p>
      </dgm:t>
    </dgm:pt>
    <dgm:pt modelId="{CB8F7197-FE6A-4665-8B11-0C97617B39AB}" type="pres">
      <dgm:prSet presAssocID="{408FCDD6-F797-4D91-905F-05C8BDEDA349}" presName="hierRoot3" presStyleCnt="0"/>
      <dgm:spPr/>
    </dgm:pt>
    <dgm:pt modelId="{ED9D827D-48F5-4874-B00D-58E122B19A31}" type="pres">
      <dgm:prSet presAssocID="{408FCDD6-F797-4D91-905F-05C8BDEDA349}" presName="composite3" presStyleCnt="0"/>
      <dgm:spPr/>
    </dgm:pt>
    <dgm:pt modelId="{CF264959-53BC-454B-A064-12549C759C0E}" type="pres">
      <dgm:prSet presAssocID="{408FCDD6-F797-4D91-905F-05C8BDEDA349}" presName="background3" presStyleLbl="node3" presStyleIdx="2" presStyleCnt="4"/>
      <dgm:spPr/>
    </dgm:pt>
    <dgm:pt modelId="{8CB6D339-8C71-411E-A1C7-C872C84E576F}" type="pres">
      <dgm:prSet presAssocID="{408FCDD6-F797-4D91-905F-05C8BDEDA349}" presName="text3" presStyleLbl="fgAcc3" presStyleIdx="2" presStyleCnt="4" custScaleX="79718" custScaleY="2361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6494D8-4AEF-46A6-B94F-D2755C84A09B}" type="pres">
      <dgm:prSet presAssocID="{408FCDD6-F797-4D91-905F-05C8BDEDA349}" presName="hierChild4" presStyleCnt="0"/>
      <dgm:spPr/>
    </dgm:pt>
    <dgm:pt modelId="{33073EB8-6509-4A19-A7AF-BA9D53BB230F}" type="pres">
      <dgm:prSet presAssocID="{D598865C-92EC-4303-8FCF-2D41AD04E43D}" presName="Name17" presStyleLbl="parChTrans1D3" presStyleIdx="3" presStyleCnt="4"/>
      <dgm:spPr/>
      <dgm:t>
        <a:bodyPr/>
        <a:lstStyle/>
        <a:p>
          <a:endParaRPr lang="ru-RU"/>
        </a:p>
      </dgm:t>
    </dgm:pt>
    <dgm:pt modelId="{3C5D3640-BF26-4473-B2AC-9D31D3E902D5}" type="pres">
      <dgm:prSet presAssocID="{E599001B-DF7B-47D7-9408-495C51C04162}" presName="hierRoot3" presStyleCnt="0"/>
      <dgm:spPr/>
    </dgm:pt>
    <dgm:pt modelId="{BBD7928B-AF62-4ECA-9B94-45C76A33A78A}" type="pres">
      <dgm:prSet presAssocID="{E599001B-DF7B-47D7-9408-495C51C04162}" presName="composite3" presStyleCnt="0"/>
      <dgm:spPr/>
    </dgm:pt>
    <dgm:pt modelId="{6125C74F-E5D9-4DFC-860A-CA93BBD7BBB5}" type="pres">
      <dgm:prSet presAssocID="{E599001B-DF7B-47D7-9408-495C51C04162}" presName="background3" presStyleLbl="node3" presStyleIdx="3" presStyleCnt="4"/>
      <dgm:spPr/>
    </dgm:pt>
    <dgm:pt modelId="{38862F10-0877-481D-8A32-FEA30D0C98EA}" type="pres">
      <dgm:prSet presAssocID="{E599001B-DF7B-47D7-9408-495C51C04162}" presName="text3" presStyleLbl="fgAcc3" presStyleIdx="3" presStyleCnt="4" custScaleX="83553" custScaleY="236528" custLinFactNeighborX="1918" custLinFactNeighborY="-1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7EF4FF-381B-4590-8FC4-927CC6F36F79}" type="pres">
      <dgm:prSet presAssocID="{E599001B-DF7B-47D7-9408-495C51C04162}" presName="hierChild4" presStyleCnt="0"/>
      <dgm:spPr/>
    </dgm:pt>
  </dgm:ptLst>
  <dgm:cxnLst>
    <dgm:cxn modelId="{39467A85-C069-45E6-8D09-F1540D2DF6DB}" srcId="{55D3566F-86BD-4466-ACC5-44389C48CD51}" destId="{58489E86-5E37-4B44-BA2F-72EB541E780B}" srcOrd="0" destOrd="0" parTransId="{FBE13C85-2BF8-44D5-97E4-EF7C7187EFDD}" sibTransId="{0F443759-4415-413E-AEB9-8F4C334D06FC}"/>
    <dgm:cxn modelId="{311DFB0F-1083-4B0F-ADBC-D8125F1E10BB}" type="presOf" srcId="{58489E86-5E37-4B44-BA2F-72EB541E780B}" destId="{44ACADC4-481A-4EA2-89A1-AFDFE8CF9203}" srcOrd="0" destOrd="0" presId="urn:microsoft.com/office/officeart/2005/8/layout/hierarchy1"/>
    <dgm:cxn modelId="{E29EC09E-C287-4890-A325-0CD78A759097}" type="presOf" srcId="{653F7DC1-8747-4330-AC9A-10DD90D679CB}" destId="{E76DCF9E-0F33-46CA-945F-E8411F59E09F}" srcOrd="0" destOrd="0" presId="urn:microsoft.com/office/officeart/2005/8/layout/hierarchy1"/>
    <dgm:cxn modelId="{CC6C1C18-3428-471E-873C-1C75C2C4BF77}" type="presOf" srcId="{073DB1C0-C7B0-4ECC-8056-67005B2D22F1}" destId="{E01502D1-8EED-4255-A022-AF22D1A69928}" srcOrd="0" destOrd="0" presId="urn:microsoft.com/office/officeart/2005/8/layout/hierarchy1"/>
    <dgm:cxn modelId="{7A5304A1-617B-4D35-803D-864AAE22F50B}" srcId="{450933E6-599C-4B7D-92F0-E6144425AD94}" destId="{CCCF138A-4697-4AAC-AF28-5F46CCBE00B8}" srcOrd="1" destOrd="0" parTransId="{ACE7F438-9023-4A22-924C-197482D13EB7}" sibTransId="{C0F45427-C729-4A27-82C7-72F83BE8F391}"/>
    <dgm:cxn modelId="{B396D10C-451E-49E2-A644-9D7BE225A62C}" type="presOf" srcId="{44043F6F-6602-4EAD-900A-1B6E5396FBC5}" destId="{07DDBADD-64E9-4514-8BBB-82BBABC1797F}" srcOrd="0" destOrd="0" presId="urn:microsoft.com/office/officeart/2005/8/layout/hierarchy1"/>
    <dgm:cxn modelId="{7B7FAFE9-BAB3-49C1-9CA3-95E08D29D8DA}" type="presOf" srcId="{450933E6-599C-4B7D-92F0-E6144425AD94}" destId="{7E28C446-E324-42A6-B051-77D2DA8D9A2B}" srcOrd="0" destOrd="0" presId="urn:microsoft.com/office/officeart/2005/8/layout/hierarchy1"/>
    <dgm:cxn modelId="{54DBC8E7-CA6F-4C21-96AE-429442B4DF2B}" type="presOf" srcId="{D598865C-92EC-4303-8FCF-2D41AD04E43D}" destId="{33073EB8-6509-4A19-A7AF-BA9D53BB230F}" srcOrd="0" destOrd="0" presId="urn:microsoft.com/office/officeart/2005/8/layout/hierarchy1"/>
    <dgm:cxn modelId="{DCB96465-010E-46AE-8DFF-73AC83DCDCA2}" type="presOf" srcId="{55D3566F-86BD-4466-ACC5-44389C48CD51}" destId="{EDA545A8-0241-4542-887A-57CFA4CFD26F}" srcOrd="0" destOrd="0" presId="urn:microsoft.com/office/officeart/2005/8/layout/hierarchy1"/>
    <dgm:cxn modelId="{FC6A28DA-6321-4A47-9752-88BAF212F10A}" type="presOf" srcId="{6DDD3E8A-BD5C-4346-9C1A-EA5A04FB8106}" destId="{6C84CA14-A5D5-49A7-88FC-4C9978729B0A}" srcOrd="0" destOrd="0" presId="urn:microsoft.com/office/officeart/2005/8/layout/hierarchy1"/>
    <dgm:cxn modelId="{B352FA28-C4D5-468F-AB94-DF2A0421B7E9}" type="presOf" srcId="{F96927CA-AA79-4297-BD21-DCB3C4317791}" destId="{C49FE023-2D2D-4C26-84B7-DEC661D16AB2}" srcOrd="0" destOrd="0" presId="urn:microsoft.com/office/officeart/2005/8/layout/hierarchy1"/>
    <dgm:cxn modelId="{06C1C4B7-D175-4A63-9D8E-31942BA129DD}" srcId="{450933E6-599C-4B7D-92F0-E6144425AD94}" destId="{55D3566F-86BD-4466-ACC5-44389C48CD51}" srcOrd="0" destOrd="0" parTransId="{F96927CA-AA79-4297-BD21-DCB3C4317791}" sibTransId="{BD5BA41F-4189-41B4-B5C2-560EC4CDFD9D}"/>
    <dgm:cxn modelId="{724D81BE-FF73-4F10-B46E-E421BF0AB2B2}" type="presOf" srcId="{E599001B-DF7B-47D7-9408-495C51C04162}" destId="{38862F10-0877-481D-8A32-FEA30D0C98EA}" srcOrd="0" destOrd="0" presId="urn:microsoft.com/office/officeart/2005/8/layout/hierarchy1"/>
    <dgm:cxn modelId="{56F5A016-3246-4436-8B97-3E2CA342B9C0}" srcId="{55D3566F-86BD-4466-ACC5-44389C48CD51}" destId="{6DDD3E8A-BD5C-4346-9C1A-EA5A04FB8106}" srcOrd="1" destOrd="0" parTransId="{073DB1C0-C7B0-4ECC-8056-67005B2D22F1}" sibTransId="{2DBDA9DE-2563-4AF9-A0B7-84444CBA6C34}"/>
    <dgm:cxn modelId="{EC8A97E6-E1D6-40BA-9B6F-D6B00619038A}" srcId="{CCCF138A-4697-4AAC-AF28-5F46CCBE00B8}" destId="{408FCDD6-F797-4D91-905F-05C8BDEDA349}" srcOrd="0" destOrd="0" parTransId="{653F7DC1-8747-4330-AC9A-10DD90D679CB}" sibTransId="{A7ACD18F-C7F6-4BAB-8CB4-56C978C0C695}"/>
    <dgm:cxn modelId="{3CFC31B2-7166-41D0-AD32-6C73039F9E53}" type="presOf" srcId="{CCCF138A-4697-4AAC-AF28-5F46CCBE00B8}" destId="{B93209FA-E579-40EC-87D9-E4688F121DB8}" srcOrd="0" destOrd="0" presId="urn:microsoft.com/office/officeart/2005/8/layout/hierarchy1"/>
    <dgm:cxn modelId="{C14ACE30-E6CD-40C0-8541-92E09A26534F}" type="presOf" srcId="{FBE13C85-2BF8-44D5-97E4-EF7C7187EFDD}" destId="{9B2398B1-2C67-4ACF-97A8-59BBD75B9100}" srcOrd="0" destOrd="0" presId="urn:microsoft.com/office/officeart/2005/8/layout/hierarchy1"/>
    <dgm:cxn modelId="{3862C88F-D848-4F0A-ACB2-29F6ACC48581}" srcId="{44043F6F-6602-4EAD-900A-1B6E5396FBC5}" destId="{450933E6-599C-4B7D-92F0-E6144425AD94}" srcOrd="0" destOrd="0" parTransId="{3580D0FD-337B-42F2-9E03-D957A8B40695}" sibTransId="{926FFEC3-C006-4863-9A13-D7B33AFE9C15}"/>
    <dgm:cxn modelId="{50FE75DA-9C9E-48CC-9A2F-ADBCFC107A0A}" srcId="{CCCF138A-4697-4AAC-AF28-5F46CCBE00B8}" destId="{E599001B-DF7B-47D7-9408-495C51C04162}" srcOrd="1" destOrd="0" parTransId="{D598865C-92EC-4303-8FCF-2D41AD04E43D}" sibTransId="{556B9FE0-A217-45B8-9BD8-C53AE6F67C51}"/>
    <dgm:cxn modelId="{781EDD8E-55A1-435E-9F1E-49AE8B483AB5}" type="presOf" srcId="{408FCDD6-F797-4D91-905F-05C8BDEDA349}" destId="{8CB6D339-8C71-411E-A1C7-C872C84E576F}" srcOrd="0" destOrd="0" presId="urn:microsoft.com/office/officeart/2005/8/layout/hierarchy1"/>
    <dgm:cxn modelId="{936CBACF-00CF-4833-968E-83D3498691E3}" type="presOf" srcId="{ACE7F438-9023-4A22-924C-197482D13EB7}" destId="{F23799EA-6ECB-46C5-8925-C969EFCAD8D7}" srcOrd="0" destOrd="0" presId="urn:microsoft.com/office/officeart/2005/8/layout/hierarchy1"/>
    <dgm:cxn modelId="{29BC7232-5F32-4A90-AD13-04C45ACA138D}" type="presParOf" srcId="{07DDBADD-64E9-4514-8BBB-82BBABC1797F}" destId="{113110CB-8CE1-4A7E-9EB9-3A7D1F7E5DA2}" srcOrd="0" destOrd="0" presId="urn:microsoft.com/office/officeart/2005/8/layout/hierarchy1"/>
    <dgm:cxn modelId="{1C7359B2-9677-4268-A9D4-A58D0F1FEE11}" type="presParOf" srcId="{113110CB-8CE1-4A7E-9EB9-3A7D1F7E5DA2}" destId="{852D5DFE-D948-4309-BA3E-E83C84C64F4C}" srcOrd="0" destOrd="0" presId="urn:microsoft.com/office/officeart/2005/8/layout/hierarchy1"/>
    <dgm:cxn modelId="{11079CBE-20CF-4360-BA80-A805A70892FB}" type="presParOf" srcId="{852D5DFE-D948-4309-BA3E-E83C84C64F4C}" destId="{DA7FB28D-9E4D-4EF6-858F-3F9A55B3A3C1}" srcOrd="0" destOrd="0" presId="urn:microsoft.com/office/officeart/2005/8/layout/hierarchy1"/>
    <dgm:cxn modelId="{060506B5-C4F3-41ED-976F-8BB0527C98FE}" type="presParOf" srcId="{852D5DFE-D948-4309-BA3E-E83C84C64F4C}" destId="{7E28C446-E324-42A6-B051-77D2DA8D9A2B}" srcOrd="1" destOrd="0" presId="urn:microsoft.com/office/officeart/2005/8/layout/hierarchy1"/>
    <dgm:cxn modelId="{4D16E84E-812A-45C0-B023-00DEEE07BF39}" type="presParOf" srcId="{113110CB-8CE1-4A7E-9EB9-3A7D1F7E5DA2}" destId="{D03E1C4E-5BA3-4FE6-B6F8-0B3114A17604}" srcOrd="1" destOrd="0" presId="urn:microsoft.com/office/officeart/2005/8/layout/hierarchy1"/>
    <dgm:cxn modelId="{AC49E429-6B08-4E0B-9252-C1CACF40E2C5}" type="presParOf" srcId="{D03E1C4E-5BA3-4FE6-B6F8-0B3114A17604}" destId="{C49FE023-2D2D-4C26-84B7-DEC661D16AB2}" srcOrd="0" destOrd="0" presId="urn:microsoft.com/office/officeart/2005/8/layout/hierarchy1"/>
    <dgm:cxn modelId="{E0B36344-B002-4525-9DE3-5526DCC5D24A}" type="presParOf" srcId="{D03E1C4E-5BA3-4FE6-B6F8-0B3114A17604}" destId="{9CA67890-A7DC-46C9-A701-4D3245A2BB9D}" srcOrd="1" destOrd="0" presId="urn:microsoft.com/office/officeart/2005/8/layout/hierarchy1"/>
    <dgm:cxn modelId="{D5C8D12F-BBE7-4541-B1A6-D4766EED5BF1}" type="presParOf" srcId="{9CA67890-A7DC-46C9-A701-4D3245A2BB9D}" destId="{406CB909-0F1E-48D4-8736-BBF0C4D6C5B6}" srcOrd="0" destOrd="0" presId="urn:microsoft.com/office/officeart/2005/8/layout/hierarchy1"/>
    <dgm:cxn modelId="{A16611FD-907A-4511-856F-222CD3926A15}" type="presParOf" srcId="{406CB909-0F1E-48D4-8736-BBF0C4D6C5B6}" destId="{F8F8897A-4154-42FE-975A-6E83BD52A3C3}" srcOrd="0" destOrd="0" presId="urn:microsoft.com/office/officeart/2005/8/layout/hierarchy1"/>
    <dgm:cxn modelId="{ED4D1BE4-7365-4998-B77B-691E75B7BF04}" type="presParOf" srcId="{406CB909-0F1E-48D4-8736-BBF0C4D6C5B6}" destId="{EDA545A8-0241-4542-887A-57CFA4CFD26F}" srcOrd="1" destOrd="0" presId="urn:microsoft.com/office/officeart/2005/8/layout/hierarchy1"/>
    <dgm:cxn modelId="{AD947FDB-F0CB-4BBF-A776-A0E631916EB1}" type="presParOf" srcId="{9CA67890-A7DC-46C9-A701-4D3245A2BB9D}" destId="{228355C6-4B56-45D0-B7DE-3DC1634C3DAF}" srcOrd="1" destOrd="0" presId="urn:microsoft.com/office/officeart/2005/8/layout/hierarchy1"/>
    <dgm:cxn modelId="{7A01E13C-F025-4CB7-8427-5564CB09BF1C}" type="presParOf" srcId="{228355C6-4B56-45D0-B7DE-3DC1634C3DAF}" destId="{9B2398B1-2C67-4ACF-97A8-59BBD75B9100}" srcOrd="0" destOrd="0" presId="urn:microsoft.com/office/officeart/2005/8/layout/hierarchy1"/>
    <dgm:cxn modelId="{2A6C0647-CF37-41B1-BD17-EFACA31B8C67}" type="presParOf" srcId="{228355C6-4B56-45D0-B7DE-3DC1634C3DAF}" destId="{46139C1E-FE5D-4087-A656-A41AFC4DBE9A}" srcOrd="1" destOrd="0" presId="urn:microsoft.com/office/officeart/2005/8/layout/hierarchy1"/>
    <dgm:cxn modelId="{04A55E51-2441-4105-BED3-19F8CF24737F}" type="presParOf" srcId="{46139C1E-FE5D-4087-A656-A41AFC4DBE9A}" destId="{7655111A-6DAA-47A0-8E7B-00A7E87B00F5}" srcOrd="0" destOrd="0" presId="urn:microsoft.com/office/officeart/2005/8/layout/hierarchy1"/>
    <dgm:cxn modelId="{63731E1B-1394-4BCB-B56D-6319F8F740B9}" type="presParOf" srcId="{7655111A-6DAA-47A0-8E7B-00A7E87B00F5}" destId="{9A6CF58C-BB09-4939-9E5F-1D50CE511F5B}" srcOrd="0" destOrd="0" presId="urn:microsoft.com/office/officeart/2005/8/layout/hierarchy1"/>
    <dgm:cxn modelId="{31D53DE9-D980-452E-AE3B-6D94DAE3AF95}" type="presParOf" srcId="{7655111A-6DAA-47A0-8E7B-00A7E87B00F5}" destId="{44ACADC4-481A-4EA2-89A1-AFDFE8CF9203}" srcOrd="1" destOrd="0" presId="urn:microsoft.com/office/officeart/2005/8/layout/hierarchy1"/>
    <dgm:cxn modelId="{56DD5E81-53E1-4271-8405-540085B524C7}" type="presParOf" srcId="{46139C1E-FE5D-4087-A656-A41AFC4DBE9A}" destId="{7D4DF849-13FA-4AF4-81D3-E9C265E40540}" srcOrd="1" destOrd="0" presId="urn:microsoft.com/office/officeart/2005/8/layout/hierarchy1"/>
    <dgm:cxn modelId="{432EDE46-6604-4A69-B516-3D98322F701F}" type="presParOf" srcId="{228355C6-4B56-45D0-B7DE-3DC1634C3DAF}" destId="{E01502D1-8EED-4255-A022-AF22D1A69928}" srcOrd="2" destOrd="0" presId="urn:microsoft.com/office/officeart/2005/8/layout/hierarchy1"/>
    <dgm:cxn modelId="{8078354C-B76A-4719-9553-DE3860BDD733}" type="presParOf" srcId="{228355C6-4B56-45D0-B7DE-3DC1634C3DAF}" destId="{19C53769-AB63-45AF-AC8E-3F9D43EC3EFE}" srcOrd="3" destOrd="0" presId="urn:microsoft.com/office/officeart/2005/8/layout/hierarchy1"/>
    <dgm:cxn modelId="{86E87741-7AF0-4689-A5AD-06C622ACF5C2}" type="presParOf" srcId="{19C53769-AB63-45AF-AC8E-3F9D43EC3EFE}" destId="{7008F378-6886-4FB6-BC40-180F4EE4229E}" srcOrd="0" destOrd="0" presId="urn:microsoft.com/office/officeart/2005/8/layout/hierarchy1"/>
    <dgm:cxn modelId="{FAE5501F-1FD1-4E79-940C-0947A77C7E6E}" type="presParOf" srcId="{7008F378-6886-4FB6-BC40-180F4EE4229E}" destId="{278BBE53-44DD-4B15-93C2-E85EE7011096}" srcOrd="0" destOrd="0" presId="urn:microsoft.com/office/officeart/2005/8/layout/hierarchy1"/>
    <dgm:cxn modelId="{9CA2D398-C812-4997-9358-9413BCC12848}" type="presParOf" srcId="{7008F378-6886-4FB6-BC40-180F4EE4229E}" destId="{6C84CA14-A5D5-49A7-88FC-4C9978729B0A}" srcOrd="1" destOrd="0" presId="urn:microsoft.com/office/officeart/2005/8/layout/hierarchy1"/>
    <dgm:cxn modelId="{ED741051-A4F6-42F0-9360-015E17866308}" type="presParOf" srcId="{19C53769-AB63-45AF-AC8E-3F9D43EC3EFE}" destId="{65A470DA-B6E2-414E-AE38-61F51627A3AD}" srcOrd="1" destOrd="0" presId="urn:microsoft.com/office/officeart/2005/8/layout/hierarchy1"/>
    <dgm:cxn modelId="{9C4ECDB7-C042-4C5C-978C-4F32BF584510}" type="presParOf" srcId="{D03E1C4E-5BA3-4FE6-B6F8-0B3114A17604}" destId="{F23799EA-6ECB-46C5-8925-C969EFCAD8D7}" srcOrd="2" destOrd="0" presId="urn:microsoft.com/office/officeart/2005/8/layout/hierarchy1"/>
    <dgm:cxn modelId="{84058A87-563B-46FA-ADAF-575894989784}" type="presParOf" srcId="{D03E1C4E-5BA3-4FE6-B6F8-0B3114A17604}" destId="{6D847812-0805-4E55-886A-2837CCC1C295}" srcOrd="3" destOrd="0" presId="urn:microsoft.com/office/officeart/2005/8/layout/hierarchy1"/>
    <dgm:cxn modelId="{F03A4FF8-D994-42BC-9505-775E4F11A5FB}" type="presParOf" srcId="{6D847812-0805-4E55-886A-2837CCC1C295}" destId="{6676B12F-516C-4D60-8DBD-63BEC3931418}" srcOrd="0" destOrd="0" presId="urn:microsoft.com/office/officeart/2005/8/layout/hierarchy1"/>
    <dgm:cxn modelId="{375AF45F-267A-49E7-B641-C40CBBC9E17E}" type="presParOf" srcId="{6676B12F-516C-4D60-8DBD-63BEC3931418}" destId="{B3C49D66-0F85-4ED9-AF7D-4A7F080E08DC}" srcOrd="0" destOrd="0" presId="urn:microsoft.com/office/officeart/2005/8/layout/hierarchy1"/>
    <dgm:cxn modelId="{B9848BE7-4320-4D06-81AE-F84B8B85F7CF}" type="presParOf" srcId="{6676B12F-516C-4D60-8DBD-63BEC3931418}" destId="{B93209FA-E579-40EC-87D9-E4688F121DB8}" srcOrd="1" destOrd="0" presId="urn:microsoft.com/office/officeart/2005/8/layout/hierarchy1"/>
    <dgm:cxn modelId="{A6A63A7B-38AB-4DCC-ACF1-95A2B91FA6A7}" type="presParOf" srcId="{6D847812-0805-4E55-886A-2837CCC1C295}" destId="{D7242E9E-4B4C-4E59-8816-AB9D10C254E2}" srcOrd="1" destOrd="0" presId="urn:microsoft.com/office/officeart/2005/8/layout/hierarchy1"/>
    <dgm:cxn modelId="{DCDA102B-D389-46AC-8ED1-AF1B006DD3A3}" type="presParOf" srcId="{D7242E9E-4B4C-4E59-8816-AB9D10C254E2}" destId="{E76DCF9E-0F33-46CA-945F-E8411F59E09F}" srcOrd="0" destOrd="0" presId="urn:microsoft.com/office/officeart/2005/8/layout/hierarchy1"/>
    <dgm:cxn modelId="{20D0783E-367F-43C1-8CE4-44C08ACE3A43}" type="presParOf" srcId="{D7242E9E-4B4C-4E59-8816-AB9D10C254E2}" destId="{CB8F7197-FE6A-4665-8B11-0C97617B39AB}" srcOrd="1" destOrd="0" presId="urn:microsoft.com/office/officeart/2005/8/layout/hierarchy1"/>
    <dgm:cxn modelId="{3447006E-643B-4312-9CFD-7A638DC1DD52}" type="presParOf" srcId="{CB8F7197-FE6A-4665-8B11-0C97617B39AB}" destId="{ED9D827D-48F5-4874-B00D-58E122B19A31}" srcOrd="0" destOrd="0" presId="urn:microsoft.com/office/officeart/2005/8/layout/hierarchy1"/>
    <dgm:cxn modelId="{C8480E29-CF22-4DA4-9C0A-AA721F09AF02}" type="presParOf" srcId="{ED9D827D-48F5-4874-B00D-58E122B19A31}" destId="{CF264959-53BC-454B-A064-12549C759C0E}" srcOrd="0" destOrd="0" presId="urn:microsoft.com/office/officeart/2005/8/layout/hierarchy1"/>
    <dgm:cxn modelId="{8E4A6C64-B585-418F-82E5-B9317A68290A}" type="presParOf" srcId="{ED9D827D-48F5-4874-B00D-58E122B19A31}" destId="{8CB6D339-8C71-411E-A1C7-C872C84E576F}" srcOrd="1" destOrd="0" presId="urn:microsoft.com/office/officeart/2005/8/layout/hierarchy1"/>
    <dgm:cxn modelId="{508FBB14-29F9-4049-9591-1306CF4843E0}" type="presParOf" srcId="{CB8F7197-FE6A-4665-8B11-0C97617B39AB}" destId="{756494D8-4AEF-46A6-B94F-D2755C84A09B}" srcOrd="1" destOrd="0" presId="urn:microsoft.com/office/officeart/2005/8/layout/hierarchy1"/>
    <dgm:cxn modelId="{0771687B-E664-41A9-9B05-F60078B23AE9}" type="presParOf" srcId="{D7242E9E-4B4C-4E59-8816-AB9D10C254E2}" destId="{33073EB8-6509-4A19-A7AF-BA9D53BB230F}" srcOrd="2" destOrd="0" presId="urn:microsoft.com/office/officeart/2005/8/layout/hierarchy1"/>
    <dgm:cxn modelId="{EBA6277E-48F9-4ACC-A52E-AC3060EBDA6C}" type="presParOf" srcId="{D7242E9E-4B4C-4E59-8816-AB9D10C254E2}" destId="{3C5D3640-BF26-4473-B2AC-9D31D3E902D5}" srcOrd="3" destOrd="0" presId="urn:microsoft.com/office/officeart/2005/8/layout/hierarchy1"/>
    <dgm:cxn modelId="{5B5E9E5E-3D45-4E15-B97D-251B90FBDF1E}" type="presParOf" srcId="{3C5D3640-BF26-4473-B2AC-9D31D3E902D5}" destId="{BBD7928B-AF62-4ECA-9B94-45C76A33A78A}" srcOrd="0" destOrd="0" presId="urn:microsoft.com/office/officeart/2005/8/layout/hierarchy1"/>
    <dgm:cxn modelId="{E00EE73A-DD45-4DE1-B7F9-C3731955A525}" type="presParOf" srcId="{BBD7928B-AF62-4ECA-9B94-45C76A33A78A}" destId="{6125C74F-E5D9-4DFC-860A-CA93BBD7BBB5}" srcOrd="0" destOrd="0" presId="urn:microsoft.com/office/officeart/2005/8/layout/hierarchy1"/>
    <dgm:cxn modelId="{1015FBA2-CDA3-40A4-B987-3C30808E666B}" type="presParOf" srcId="{BBD7928B-AF62-4ECA-9B94-45C76A33A78A}" destId="{38862F10-0877-481D-8A32-FEA30D0C98EA}" srcOrd="1" destOrd="0" presId="urn:microsoft.com/office/officeart/2005/8/layout/hierarchy1"/>
    <dgm:cxn modelId="{EE41171B-BF22-4E74-B8D9-A1CB095BBE1D}" type="presParOf" srcId="{3C5D3640-BF26-4473-B2AC-9D31D3E902D5}" destId="{A57EF4FF-381B-4590-8FC4-927CC6F36F79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1D632-D9C3-41E4-96EA-55A7975CCEBB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17C97-955D-43C7-90C7-D839962D2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2C91A-4907-4BE5-841B-56A841279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49D1C-AC6A-4A95-BC26-2CE09CD98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A9485-2D74-4511-A207-217EA67FD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2A978-0B37-456F-80F1-7AD9253FF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3CB03-7739-49AF-BB39-37DBCA115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29E6E-6C62-4914-97F9-F30B9ABB9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86BBF-70DB-4B56-B78E-07ED2D0338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8549D-4113-4EBA-B396-F519C1ABC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7300D-D136-42F0-A44E-B12BC32B8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2373C-86A9-4C15-BEE8-01CF3C7DE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12D1B-AF18-486E-B7DB-BC34A9331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C4B244-8522-4D7A-BA56-8BF78AB5BD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285852" y="1500174"/>
            <a:ext cx="7000924" cy="1714512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Оценка качества </a:t>
            </a:r>
            <a:br>
              <a:rPr lang="ru-RU" b="1" dirty="0" smtClean="0">
                <a:solidFill>
                  <a:srgbClr val="0000CC"/>
                </a:solidFill>
              </a:rPr>
            </a:br>
            <a:r>
              <a:rPr lang="ru-RU" b="1" dirty="0" smtClean="0">
                <a:solidFill>
                  <a:srgbClr val="0000CC"/>
                </a:solidFill>
              </a:rPr>
              <a:t>дошкольного образования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928662" y="3286124"/>
            <a:ext cx="7715304" cy="1752600"/>
          </a:xfrm>
        </p:spPr>
        <p:txBody>
          <a:bodyPr/>
          <a:lstStyle/>
          <a:p>
            <a:r>
              <a:rPr lang="ru-RU" sz="2800" b="1" dirty="0" smtClean="0"/>
              <a:t>Соответствие результатов освоения ООП ДО требованиям нормативно-правовых документов.</a:t>
            </a:r>
            <a:endParaRPr lang="ru-RU" sz="2800" b="1" dirty="0"/>
          </a:p>
        </p:txBody>
      </p:sp>
      <p:sp>
        <p:nvSpPr>
          <p:cNvPr id="4" name="Подзаголовок 6"/>
          <p:cNvSpPr txBox="1">
            <a:spLocks/>
          </p:cNvSpPr>
          <p:nvPr/>
        </p:nvSpPr>
        <p:spPr bwMode="auto">
          <a:xfrm>
            <a:off x="4857752" y="5643578"/>
            <a:ext cx="407196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latin typeface="+mn-lt"/>
                <a:cs typeface="+mn-cs"/>
              </a:rPr>
              <a:t>Заведующая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latin typeface="+mn-lt"/>
                <a:cs typeface="+mn-cs"/>
              </a:rPr>
              <a:t>Шаховская Наталья Николаевна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6"/>
          <p:cNvSpPr txBox="1">
            <a:spLocks/>
          </p:cNvSpPr>
          <p:nvPr/>
        </p:nvSpPr>
        <p:spPr bwMode="auto">
          <a:xfrm>
            <a:off x="785786" y="571480"/>
            <a:ext cx="80724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МКДОУ детский сад общеразвивающего  вида</a:t>
            </a:r>
            <a:r>
              <a:rPr lang="ru-RU" sz="1800" b="1" kern="0" dirty="0" smtClean="0">
                <a:latin typeface="+mn-lt"/>
                <a:cs typeface="+mn-cs"/>
              </a:rPr>
              <a:t> </a:t>
            </a:r>
            <a:r>
              <a:rPr kumimoji="0" lang="ru-RU" sz="18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«Сказка»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пгт</a:t>
            </a:r>
            <a:r>
              <a:rPr kumimoji="0" lang="ru-RU" sz="18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Нижнеивкино  Куменского района Кировской области.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85725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Индивидуализация данных</a:t>
            </a:r>
            <a:endParaRPr lang="ru-RU" sz="4000" b="1" dirty="0">
              <a:solidFill>
                <a:srgbClr val="000099"/>
              </a:solidFill>
            </a:endParaRPr>
          </a:p>
        </p:txBody>
      </p:sp>
      <p:pic>
        <p:nvPicPr>
          <p:cNvPr id="9" name="Содержимое 8" descr="4.bmp"/>
          <p:cNvPicPr>
            <a:picLocks noGrp="1" noChangeAspect="1"/>
          </p:cNvPicPr>
          <p:nvPr>
            <p:ph idx="1"/>
          </p:nvPr>
        </p:nvPicPr>
        <p:blipFill>
          <a:blip r:embed="rId2"/>
          <a:srcRect t="13483" r="34404" b="7303"/>
          <a:stretch>
            <a:fillRect/>
          </a:stretch>
        </p:blipFill>
        <p:spPr>
          <a:xfrm>
            <a:off x="714347" y="1071546"/>
            <a:ext cx="7997719" cy="543004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bmp"/>
          <p:cNvPicPr>
            <a:picLocks noGrp="1" noChangeAspect="1"/>
          </p:cNvPicPr>
          <p:nvPr>
            <p:ph idx="1"/>
          </p:nvPr>
        </p:nvPicPr>
        <p:blipFill>
          <a:blip r:embed="rId2"/>
          <a:srcRect t="21296" r="34383" b="11683"/>
          <a:stretch>
            <a:fillRect/>
          </a:stretch>
        </p:blipFill>
        <p:spPr>
          <a:xfrm>
            <a:off x="857224" y="428604"/>
            <a:ext cx="7837278" cy="4500594"/>
          </a:xfrm>
        </p:spPr>
      </p:pic>
      <p:pic>
        <p:nvPicPr>
          <p:cNvPr id="1026" name="Picture 2" descr="C:\Users\Руководитель\Desktop\Окружной семинар\3.bmp"/>
          <p:cNvPicPr>
            <a:picLocks noChangeAspect="1" noChangeArrowheads="1"/>
          </p:cNvPicPr>
          <p:nvPr/>
        </p:nvPicPr>
        <p:blipFill>
          <a:blip r:embed="rId3"/>
          <a:srcRect t="46214" r="34044" b="37196"/>
          <a:stretch>
            <a:fillRect/>
          </a:stretch>
        </p:blipFill>
        <p:spPr bwMode="auto">
          <a:xfrm>
            <a:off x="928662" y="5286388"/>
            <a:ext cx="7715303" cy="12144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bmp"/>
          <p:cNvPicPr>
            <a:picLocks noGrp="1" noChangeAspect="1"/>
          </p:cNvPicPr>
          <p:nvPr>
            <p:ph idx="1"/>
          </p:nvPr>
        </p:nvPicPr>
        <p:blipFill>
          <a:blip r:embed="rId2"/>
          <a:srcRect t="21296" r="40239" b="7523"/>
          <a:stretch>
            <a:fillRect/>
          </a:stretch>
        </p:blipFill>
        <p:spPr>
          <a:xfrm>
            <a:off x="714348" y="785794"/>
            <a:ext cx="8087582" cy="5415971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85725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Обработка и хранение данных</a:t>
            </a:r>
            <a:endParaRPr lang="ru-RU" sz="4000" b="1" dirty="0">
              <a:solidFill>
                <a:srgbClr val="000099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1000108"/>
          <a:ext cx="77724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Выгнутая вниз стрелка 3"/>
          <p:cNvSpPr/>
          <p:nvPr/>
        </p:nvSpPr>
        <p:spPr>
          <a:xfrm>
            <a:off x="1071538" y="6000768"/>
            <a:ext cx="5286412" cy="571504"/>
          </a:xfrm>
          <a:prstGeom prst="curvedUpArrow">
            <a:avLst>
              <a:gd name="adj1" fmla="val 34290"/>
              <a:gd name="adj2" fmla="val 72920"/>
              <a:gd name="adj3" fmla="val 148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1928794" y="6000768"/>
            <a:ext cx="2571768" cy="357190"/>
          </a:xfrm>
          <a:prstGeom prst="curvedUp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6500826" y="6072206"/>
            <a:ext cx="1714512" cy="357190"/>
          </a:xfrm>
          <a:prstGeom prst="curved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929618" cy="150019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Освоение ООП ДО участниками образовательного  процесса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785786" y="1928802"/>
            <a:ext cx="2928958" cy="4643470"/>
          </a:xfrm>
          <a:prstGeom prst="wedgeRectCallout">
            <a:avLst>
              <a:gd name="adj1" fmla="val 79737"/>
              <a:gd name="adj2" fmla="val -5442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Динамика развития воспитанников в процессе освоения образовательной </a:t>
            </a:r>
            <a:r>
              <a:rPr lang="ru-RU" b="1" dirty="0" smtClean="0">
                <a:solidFill>
                  <a:srgbClr val="000099"/>
                </a:solidFill>
              </a:rPr>
              <a:t>программы</a:t>
            </a:r>
          </a:p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(педагогический мониторинг достижений детей)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6215074" y="1857364"/>
            <a:ext cx="2500330" cy="3000396"/>
          </a:xfrm>
          <a:prstGeom prst="wedgeRectCallout">
            <a:avLst>
              <a:gd name="adj1" fmla="val -105005"/>
              <a:gd name="adj2" fmla="val -5274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Динамика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активности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</a:rPr>
              <a:t>родителей 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в образовании </a:t>
            </a:r>
            <a:r>
              <a:rPr lang="ru-RU" b="1" dirty="0" smtClean="0">
                <a:solidFill>
                  <a:srgbClr val="000099"/>
                </a:solidFill>
              </a:rPr>
              <a:t>детей</a:t>
            </a:r>
          </a:p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(Анализ участия родителей)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4286248" y="5286388"/>
            <a:ext cx="3857652" cy="1285884"/>
          </a:xfrm>
          <a:prstGeom prst="wedgeRectCallout">
            <a:avLst>
              <a:gd name="adj1" fmla="val -38518"/>
              <a:gd name="adj2" fmla="val -32483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Профессиональный 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</a:rPr>
              <a:t>рост педагогов </a:t>
            </a:r>
            <a:r>
              <a:rPr lang="ru-RU" b="1" dirty="0" smtClean="0">
                <a:solidFill>
                  <a:srgbClr val="000099"/>
                </a:solidFill>
              </a:rPr>
              <a:t>ДОУ</a:t>
            </a:r>
          </a:p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(Самоанализ достижений педагога)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772400" cy="823930"/>
          </a:xfrm>
        </p:spPr>
        <p:txBody>
          <a:bodyPr/>
          <a:lstStyle/>
          <a:p>
            <a:r>
              <a:rPr lang="ru-RU" sz="4000" b="1" dirty="0" smtClean="0"/>
              <a:t>Источники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4881578"/>
          </a:xfrm>
        </p:spPr>
        <p:txBody>
          <a:bodyPr/>
          <a:lstStyle/>
          <a:p>
            <a:r>
              <a:rPr lang="ru-RU" sz="1600" b="1" dirty="0" smtClean="0"/>
              <a:t>Федеральный закон от 29.12.2012 г. № 273-ФЗ «Об образовании в Российской Федерации»;</a:t>
            </a:r>
          </a:p>
          <a:p>
            <a:r>
              <a:rPr lang="ru-RU" sz="1600" b="1" dirty="0" smtClean="0"/>
              <a:t>Приказ Министерства образования и науки РФ от 17.10.2013 г. № 1155 «Об утверждении федерального государственного образовательного стандарта дошкольного образования»;</a:t>
            </a:r>
          </a:p>
          <a:p>
            <a:r>
              <a:rPr lang="ru-RU" sz="1600" b="1" dirty="0" smtClean="0"/>
              <a:t>Письмо Министерства образования и науки РФ  от 28.02.2014 № 08 – 429 «Комментарии к ФГОС дошкольного образования»;</a:t>
            </a:r>
          </a:p>
          <a:p>
            <a:r>
              <a:rPr lang="ru-RU" sz="1600" b="1" dirty="0" smtClean="0"/>
              <a:t>Приказ Министерства образования и науки  от 14.06.2013 N 462  «Об утверждении Порядка проведения </a:t>
            </a:r>
            <a:r>
              <a:rPr lang="ru-RU" sz="1600" b="1" dirty="0" err="1" smtClean="0"/>
              <a:t>самообследования</a:t>
            </a:r>
            <a:r>
              <a:rPr lang="ru-RU" sz="1600" b="1" dirty="0" smtClean="0"/>
              <a:t> образовательной организацией»;</a:t>
            </a:r>
          </a:p>
          <a:p>
            <a:r>
              <a:rPr lang="ru-RU" sz="1600" b="1" dirty="0" smtClean="0"/>
              <a:t>Приказ департамента образования Кировской области от 28.04.2014 г. № 5-532 «Об утверждении модели региональной системы оценки качества образования»;</a:t>
            </a:r>
          </a:p>
          <a:p>
            <a:r>
              <a:rPr lang="ru-RU" sz="1600" b="1" dirty="0" smtClean="0"/>
              <a:t>Единая рамочная Концепция качества дошкольного образования. Н.В.Федина.</a:t>
            </a:r>
          </a:p>
          <a:p>
            <a:r>
              <a:rPr lang="ru-RU" sz="1600" b="1" dirty="0" smtClean="0"/>
              <a:t>Короткова Н.А., </a:t>
            </a:r>
            <a:r>
              <a:rPr lang="ru-RU" sz="1600" b="1" dirty="0" err="1" smtClean="0"/>
              <a:t>Нежнов</a:t>
            </a:r>
            <a:r>
              <a:rPr lang="ru-RU" sz="1600" b="1" dirty="0" smtClean="0"/>
              <a:t> П.Г. Наблюдение за развитием детей в дошкольных группах</a:t>
            </a:r>
          </a:p>
          <a:p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357298"/>
            <a:ext cx="8001056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Спасибо за внимание!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714620"/>
            <a:ext cx="7243786" cy="2928958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/>
              <a:t>Муниципальное казенное дошкольное образовательное учреждение детский сад общеразвивающего вида «Сказка» </a:t>
            </a:r>
          </a:p>
          <a:p>
            <a:pPr algn="ctr">
              <a:buNone/>
            </a:pPr>
            <a:r>
              <a:rPr lang="ru-RU" sz="2000" dirty="0" err="1" smtClean="0"/>
              <a:t>пгт</a:t>
            </a:r>
            <a:r>
              <a:rPr lang="ru-RU" sz="2000" dirty="0" smtClean="0"/>
              <a:t> Нижнеивкино Куменского района Кировской области </a:t>
            </a:r>
          </a:p>
          <a:p>
            <a:pPr algn="ctr">
              <a:buNone/>
            </a:pPr>
            <a:r>
              <a:rPr lang="ru-RU" sz="2000" dirty="0" smtClean="0"/>
              <a:t>Контакты:</a:t>
            </a:r>
          </a:p>
          <a:p>
            <a:pPr algn="ctr">
              <a:buNone/>
            </a:pPr>
            <a:r>
              <a:rPr lang="ru-RU" sz="2000" dirty="0" smtClean="0"/>
              <a:t>(83343) 2-33-46</a:t>
            </a:r>
          </a:p>
          <a:p>
            <a:pPr algn="ctr">
              <a:buNone/>
            </a:pPr>
            <a:r>
              <a:rPr lang="ru-RU" sz="2000" dirty="0" smtClean="0"/>
              <a:t>Сайт: </a:t>
            </a:r>
            <a:r>
              <a:rPr lang="en-US" sz="2000" dirty="0" smtClean="0"/>
              <a:t>http://dou-skazka-ivkino.narod2.ru</a:t>
            </a:r>
            <a:endParaRPr lang="ru-RU" sz="2000" dirty="0" smtClean="0"/>
          </a:p>
          <a:p>
            <a:pPr algn="ctr">
              <a:buNone/>
            </a:pPr>
            <a:r>
              <a:rPr lang="en-US" sz="2000" dirty="0" smtClean="0"/>
              <a:t>E-mail</a:t>
            </a:r>
            <a:r>
              <a:rPr lang="ru-RU" sz="2000" dirty="0" smtClean="0"/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douSKAZKA</a:t>
            </a:r>
            <a:r>
              <a:rPr lang="en-US" sz="2000" dirty="0" smtClean="0"/>
              <a:t> n-</a:t>
            </a:r>
            <a:r>
              <a:rPr lang="en-US" sz="2000" dirty="0" err="1" smtClean="0"/>
              <a:t>ivkino@yandex</a:t>
            </a:r>
            <a:r>
              <a:rPr lang="ru-RU" sz="2000" dirty="0" smtClean="0"/>
              <a:t>.</a:t>
            </a:r>
            <a:r>
              <a:rPr lang="en-US" sz="2000" dirty="0" err="1" smtClean="0"/>
              <a:t>ru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2015 год.</a:t>
            </a:r>
          </a:p>
          <a:p>
            <a:pPr algn="ctr">
              <a:buNone/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Проблемы в оценке результатов освоения ООП ДО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 ФГОС ДО не предусмотрены требования к уровню развития детей.</a:t>
            </a:r>
          </a:p>
          <a:p>
            <a:r>
              <a:rPr lang="ru-RU" sz="2800" dirty="0" smtClean="0"/>
              <a:t>Не разработаны единые критерии оценки психофизического и личностного развития дошкольников.</a:t>
            </a:r>
          </a:p>
          <a:p>
            <a:r>
              <a:rPr lang="ru-RU" sz="2800" dirty="0" smtClean="0"/>
              <a:t>Отсутствует единый механизм сбора психолого-педагогической информации о достижении результатов освоения ООП;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Цель и результат образования</a:t>
            </a:r>
            <a:endParaRPr lang="ru-RU" sz="4000" b="1" dirty="0">
              <a:solidFill>
                <a:srgbClr val="000099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2000240"/>
          <a:ext cx="6600844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286512" y="2000240"/>
            <a:ext cx="2571768" cy="4214842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Формирование 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у дошкольника интегративных качеств, 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способствующих самостоятельному решению ребёнком жизненных задач, адекватных возрасту.</a:t>
            </a:r>
          </a:p>
          <a:p>
            <a:pPr algn="ctr"/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571744"/>
          <a:ext cx="8572560" cy="397652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714512"/>
                <a:gridCol w="2286016"/>
                <a:gridCol w="2357454"/>
                <a:gridCol w="2214578"/>
              </a:tblGrid>
              <a:tr h="2878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 года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 лет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 лет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 лет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641242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Проявляет интерес к миру,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потребность в познавательном общении со взрослыми, задает вопросы о людях, о животных, предметах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ближайшего окружения.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Задает много </a:t>
                      </a:r>
                      <a:r>
                        <a:rPr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вопро-сов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поискового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характера, стремится установить связи 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зависимости в природе, социальном мире. активно </a:t>
                      </a:r>
                      <a:r>
                        <a:rPr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позна-ет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называет свойства и качества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предметов, особенности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объектов природы,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Проявляет интерес к событиям, </a:t>
                      </a:r>
                      <a:r>
                        <a:rPr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находя-щимся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 рамками личного опыта, интересуется  историческими событиями жизнью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родного города и страны, разными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народами,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животным 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растительным миром.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Проявляет </a:t>
                      </a:r>
                      <a:r>
                        <a:rPr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любозна-тельность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задает вопросы взрослым и сверстникам, </a:t>
                      </a:r>
                      <a:r>
                        <a:rPr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инте-ресуется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причинно-следственными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связями, склонен наблюдать,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экспериментировать</a:t>
                      </a:r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6929454" y="1571612"/>
            <a:ext cx="1928826" cy="857256"/>
          </a:xfrm>
          <a:prstGeom prst="upArrowCallout">
            <a:avLst>
              <a:gd name="adj1" fmla="val 28386"/>
              <a:gd name="adj2" fmla="val 36288"/>
              <a:gd name="adj3" fmla="val 17099"/>
              <a:gd name="adj4" fmla="val 75136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Итоговый результат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786446" y="285728"/>
            <a:ext cx="3143240" cy="1428760"/>
          </a:xfrm>
          <a:prstGeom prst="downArrowCallout">
            <a:avLst>
              <a:gd name="adj1" fmla="val 27390"/>
              <a:gd name="adj2" fmla="val 25000"/>
              <a:gd name="adj3" fmla="val 13049"/>
              <a:gd name="adj4" fmla="val 769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Целевой ориентир ФГОС ДО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357158" y="1785926"/>
            <a:ext cx="6500858" cy="642942"/>
          </a:xfrm>
          <a:prstGeom prst="rightArrowCallout">
            <a:avLst>
              <a:gd name="adj1" fmla="val 50000"/>
              <a:gd name="adj2" fmla="val 45317"/>
              <a:gd name="adj3" fmla="val 25000"/>
              <a:gd name="adj4" fmla="val 96356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Промежуточные результаты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 со стрелкой вправо 8"/>
          <p:cNvSpPr/>
          <p:nvPr/>
        </p:nvSpPr>
        <p:spPr>
          <a:xfrm>
            <a:off x="642910" y="357166"/>
            <a:ext cx="3071834" cy="2428892"/>
          </a:xfrm>
          <a:prstGeom prst="rightArrowCallout">
            <a:avLst>
              <a:gd name="adj1" fmla="val 25000"/>
              <a:gd name="adj2" fmla="val 19024"/>
              <a:gd name="adj3" fmla="val 10658"/>
              <a:gd name="adj4" fmla="val 87657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Промежуточный результат по образовательной области «познавательное развитие» в средней группе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(5 лет)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714348" y="3357562"/>
            <a:ext cx="3000396" cy="1071570"/>
          </a:xfrm>
          <a:prstGeom prst="rightArrowCallout">
            <a:avLst>
              <a:gd name="adj1" fmla="val 54799"/>
              <a:gd name="adj2" fmla="val 41254"/>
              <a:gd name="adj3" fmla="val 16873"/>
              <a:gd name="adj4" fmla="val 88681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Возрастная характеристика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642910" y="5214950"/>
            <a:ext cx="3071834" cy="1071570"/>
          </a:xfrm>
          <a:prstGeom prst="rightArrowCallout">
            <a:avLst>
              <a:gd name="adj1" fmla="val 52090"/>
              <a:gd name="adj2" fmla="val 38545"/>
              <a:gd name="adj3" fmla="val 16873"/>
              <a:gd name="adj4" fmla="val 89547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Достижения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ребенка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3000372"/>
            <a:ext cx="4857784" cy="164307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Наблюдательность,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интерес к событиям окружающего социального и предметного мира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4857760"/>
            <a:ext cx="4857784" cy="1714536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Ребенок проявляет наблюдательность, замечая новые объекты, изменения в ближайшем окружении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357166"/>
            <a:ext cx="4929222" cy="242889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Задает много вопросов поискового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характера, стремится установить связи и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зависимости в природе, социальном мире. активно познает и называет свойства и качества предметов, особенности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объектов природы,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714356"/>
            <a:ext cx="7558086" cy="78581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Шкала оценки достижений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571472" y="1714488"/>
            <a:ext cx="3714776" cy="4643470"/>
          </a:xfrm>
        </p:spPr>
        <p:txBody>
          <a:bodyPr/>
          <a:lstStyle/>
          <a:p>
            <a:r>
              <a:rPr lang="ru-RU" sz="2400" b="1" i="0" dirty="0" smtClean="0"/>
              <a:t>3 балла </a:t>
            </a:r>
            <a:r>
              <a:rPr lang="ru-RU" sz="2400" i="0" dirty="0" smtClean="0"/>
              <a:t>– достижение проявляется постоянно;</a:t>
            </a:r>
          </a:p>
          <a:p>
            <a:r>
              <a:rPr lang="ru-RU" sz="2400" b="1" i="0" dirty="0" smtClean="0"/>
              <a:t>2 балла </a:t>
            </a:r>
            <a:r>
              <a:rPr lang="ru-RU" sz="2400" i="0" dirty="0" smtClean="0"/>
              <a:t>– достижение проявляется периодически;</a:t>
            </a:r>
          </a:p>
          <a:p>
            <a:r>
              <a:rPr lang="ru-RU" sz="2400" b="1" i="0" dirty="0" smtClean="0"/>
              <a:t>1 балл </a:t>
            </a:r>
            <a:r>
              <a:rPr lang="ru-RU" sz="2400" i="0" dirty="0" smtClean="0"/>
              <a:t>– достижение проявляется незначительно или не проявляется;</a:t>
            </a:r>
          </a:p>
          <a:p>
            <a:endParaRPr lang="ru-RU" sz="2400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</p:nvPr>
        </p:nvGraphicFramePr>
        <p:xfrm>
          <a:off x="4143372" y="1571612"/>
          <a:ext cx="321471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Правая фигурная скобка 14"/>
          <p:cNvSpPr/>
          <p:nvPr/>
        </p:nvSpPr>
        <p:spPr>
          <a:xfrm>
            <a:off x="7286644" y="2143116"/>
            <a:ext cx="357190" cy="357190"/>
          </a:xfrm>
          <a:prstGeom prst="rightBrace">
            <a:avLst>
              <a:gd name="adj1" fmla="val 8333"/>
              <a:gd name="adj2" fmla="val 41873"/>
            </a:avLst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7286644" y="2571744"/>
            <a:ext cx="357190" cy="857256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7286644" y="3429000"/>
            <a:ext cx="357190" cy="1143008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500958" y="2071678"/>
            <a:ext cx="14287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Высокий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643834" y="2714620"/>
            <a:ext cx="15001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Средний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15272" y="3714752"/>
            <a:ext cx="11430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Низкий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85725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Мониторинг в образовании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8143932" cy="3786214"/>
          </a:xfrm>
        </p:spPr>
        <p:txBody>
          <a:bodyPr/>
          <a:lstStyle/>
          <a:p>
            <a:pPr>
              <a:buNone/>
            </a:pPr>
            <a:r>
              <a:rPr lang="ru-RU" sz="2200" i="0" dirty="0" smtClean="0"/>
              <a:t>     - особая форма систематического стандартизированного наблюдения «за состоянием образования и динамикой изменений его результатов, условиями осуществления образовательной деятельности, контингентом обучающихся, учебными и </a:t>
            </a:r>
            <a:r>
              <a:rPr lang="ru-RU" sz="2200" i="0" dirty="0" err="1" smtClean="0"/>
              <a:t>внеучебными</a:t>
            </a:r>
            <a:r>
              <a:rPr lang="ru-RU" sz="2200" i="0" dirty="0" smtClean="0"/>
              <a:t> достижениями обучающихся, профессиональными достижениями выпускников организаций, осуществляющих образовательную деятельность» </a:t>
            </a:r>
          </a:p>
          <a:p>
            <a:pPr>
              <a:buNone/>
            </a:pPr>
            <a:r>
              <a:rPr lang="ru-RU" sz="2000" i="0" dirty="0" smtClean="0"/>
              <a:t>                                              </a:t>
            </a:r>
            <a:r>
              <a:rPr lang="ru-RU" sz="2000" dirty="0" smtClean="0"/>
              <a:t>Ст. 97. ФЗ от 29 декабря 2012 г. № 273-ФЗ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«Об образовании в Российской Федерации»</a:t>
            </a:r>
            <a:endParaRPr lang="ru-RU" sz="2000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857224" y="5072074"/>
            <a:ext cx="7929618" cy="1571636"/>
          </a:xfrm>
          <a:prstGeom prst="wedgeRectCallout">
            <a:avLst>
              <a:gd name="adj1" fmla="val -22298"/>
              <a:gd name="adj2" fmla="val -83280"/>
            </a:avLst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- постоянное наблюдение, за каким - либо процессом с целью выявления его соответствия желаемому результату или первоначальным предположениям.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714348" y="285728"/>
            <a:ext cx="3214710" cy="1214446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Педагогический мониторинг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5572132" y="285728"/>
            <a:ext cx="3286148" cy="1214446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Педагогическая диагностика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714348" y="1785926"/>
            <a:ext cx="3786214" cy="1785950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Регулярное наблюдение за развитием детей, их успехами и достижениями в разных видах деятельности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5143504" y="1785926"/>
            <a:ext cx="3786214" cy="1785950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Определение фактического состояния и особенностей ребенка (овладение ЗУН -ми, развитие психических процессов) 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714348" y="3714752"/>
            <a:ext cx="3786214" cy="1214446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Оценка динамики развития в процессе освоения ООП ДО  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5143504" y="3714752"/>
            <a:ext cx="3786214" cy="1214446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Оценка индивидуального развития дошкольника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072074"/>
            <a:ext cx="3786214" cy="1571636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Контроль соответствия запланированного и достигнутого результата, </a:t>
            </a:r>
          </a:p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оценка качества  результатов освоения ООП ДО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43504" y="5072074"/>
            <a:ext cx="3786214" cy="1571636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Контроль эффективности педагогической деятельности, планирование индивидуального образовательного маршрута 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20" name="Не равно 19"/>
          <p:cNvSpPr/>
          <p:nvPr/>
        </p:nvSpPr>
        <p:spPr>
          <a:xfrm>
            <a:off x="4000496" y="285728"/>
            <a:ext cx="1500198" cy="114300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834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Педагогический  мониторинг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1000108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42910" y="1857364"/>
            <a:ext cx="3857652" cy="4643470"/>
          </a:xfrm>
        </p:spPr>
        <p:txBody>
          <a:bodyPr/>
          <a:lstStyle/>
          <a:p>
            <a:r>
              <a:rPr lang="ru-RU" sz="2200" i="0" dirty="0" smtClean="0"/>
              <a:t>Педагогическое наблюдение, </a:t>
            </a:r>
          </a:p>
          <a:p>
            <a:r>
              <a:rPr lang="ru-RU" sz="2200" i="0" dirty="0" smtClean="0"/>
              <a:t>Беседа, опрос,  анкетирование участников образовательного процесса,</a:t>
            </a:r>
          </a:p>
          <a:p>
            <a:r>
              <a:rPr lang="ru-RU" sz="2200" i="0" dirty="0" smtClean="0"/>
              <a:t>Визуальная оценка, </a:t>
            </a:r>
          </a:p>
          <a:p>
            <a:r>
              <a:rPr lang="ru-RU" sz="2200" i="0" dirty="0" smtClean="0"/>
              <a:t>Сбор, формализация, группировка, обработка и анализ данных, в том числе данных педагогической диагностики.</a:t>
            </a:r>
            <a:endParaRPr lang="ru-RU" sz="2200" i="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3438" y="1071546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Содержание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530721" y="1643050"/>
          <a:ext cx="4613279" cy="4572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2953</TotalTime>
  <Words>787</Words>
  <Application>Microsoft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Презентация</vt:lpstr>
      <vt:lpstr>Оценка качества  дошкольного образования</vt:lpstr>
      <vt:lpstr>Проблемы в оценке результатов освоения ООП ДО</vt:lpstr>
      <vt:lpstr>Цель и результат образования</vt:lpstr>
      <vt:lpstr>Слайд 4</vt:lpstr>
      <vt:lpstr>Слайд 5</vt:lpstr>
      <vt:lpstr>Шкала оценки достижений</vt:lpstr>
      <vt:lpstr>Мониторинг в образовании</vt:lpstr>
      <vt:lpstr>Слайд 8</vt:lpstr>
      <vt:lpstr>Педагогический  мониторинг</vt:lpstr>
      <vt:lpstr>Индивидуализация данных</vt:lpstr>
      <vt:lpstr>Слайд 11</vt:lpstr>
      <vt:lpstr>Слайд 12</vt:lpstr>
      <vt:lpstr>Обработка и хранение данных</vt:lpstr>
      <vt:lpstr>Освоение ООП ДО участниками образовательного  процесса</vt:lpstr>
      <vt:lpstr>Источники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 дошкольного образования</dc:title>
  <dc:creator>Руководитель</dc:creator>
  <cp:lastModifiedBy>Руководитель</cp:lastModifiedBy>
  <cp:revision>258</cp:revision>
  <dcterms:created xsi:type="dcterms:W3CDTF">2015-04-07T08:45:41Z</dcterms:created>
  <dcterms:modified xsi:type="dcterms:W3CDTF">2015-04-22T12:57:02Z</dcterms:modified>
</cp:coreProperties>
</file>