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071546"/>
            <a:ext cx="6172200" cy="1894362"/>
          </a:xfrm>
        </p:spPr>
        <p:txBody>
          <a:bodyPr>
            <a:noAutofit/>
          </a:bodyPr>
          <a:lstStyle/>
          <a:p>
            <a:r>
              <a:rPr lang="ru-RU" sz="6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КЛАССНЫЙ ЧАС</a:t>
            </a:r>
            <a:endParaRPr lang="ru-RU" sz="66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357562"/>
            <a:ext cx="6172200" cy="2286016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5">
                    <a:lumMod val="75000"/>
                  </a:schemeClr>
                </a:solidFill>
              </a:rPr>
              <a:t>НАСТОЯЩИЙ ДРУГ</a:t>
            </a:r>
            <a:endParaRPr lang="ru-RU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14356"/>
            <a:ext cx="76438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Настоящий друг – тот, кто умеет хранить тайны.</a:t>
            </a:r>
            <a:endParaRPr lang="ru-RU" sz="6000" dirty="0"/>
          </a:p>
        </p:txBody>
      </p:sp>
      <p:pic>
        <p:nvPicPr>
          <p:cNvPr id="22530" name="Picture 2" descr="C:\Users\User\Desktop\animashki-mishki-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071942"/>
            <a:ext cx="24288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428868"/>
            <a:ext cx="8858280" cy="350046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Напиши «письмо другу»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пишем письмо своему другу 4-7 предложений</a:t>
            </a:r>
            <a:r>
              <a:rPr lang="ru-RU" sz="4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сообщают </a:t>
            </a:r>
            <a:r>
              <a:rPr lang="ru-RU" sz="4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своих успехах, радостях, неприятностях, событиях в жизни. Затем обмениваются письмами и пишут ответ.</a:t>
            </a:r>
            <a:br>
              <a:rPr lang="ru-RU" sz="4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solidFill>
                <a:srgbClr val="0070C0"/>
              </a:solidFill>
            </a:endParaRPr>
          </a:p>
        </p:txBody>
      </p:sp>
      <p:pic>
        <p:nvPicPr>
          <p:cNvPr id="18434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714884"/>
            <a:ext cx="1500198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757242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Образец письма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Здравствуй дорогой друг!(имя)Как твои дела? Почему не пишешь? У меня все хорошо, четверть закончил на пятерки, родители вчера подарили компьютер. Правда на соревнования не поехал, </a:t>
            </a:r>
            <a:r>
              <a:rPr lang="ru-RU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котался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на роликах во дворе и подвернул ногу теперь лежу на диване выздоравливаю! А ты пиши буду очень ждать. Отвечу Сразу.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User\Desktop\2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071942"/>
            <a:ext cx="2462821" cy="235745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428604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 «Закончи пословицу или поговорку»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71472" y="1000108"/>
            <a:ext cx="74295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Не имей сто рублей, а…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- Один за всех и…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- Старый друг…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- Гора с горой не сходится, а…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- Друзья познаются  в…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- Дружба дружбой, а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druzh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143932" cy="6412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954691">
            <a:off x="487555" y="427826"/>
            <a:ext cx="8286808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5400" b="1" i="1" u="sng" dirty="0" smtClean="0">
                <a:solidFill>
                  <a:srgbClr val="7030A0"/>
                </a:solidFill>
              </a:rPr>
              <a:t>Разбор </a:t>
            </a:r>
            <a:r>
              <a:rPr lang="ru-RU" sz="5400" b="1" i="1" u="sng" dirty="0" smtClean="0">
                <a:solidFill>
                  <a:srgbClr val="7030A0"/>
                </a:solidFill>
              </a:rPr>
              <a:t>ситуаций. </a:t>
            </a:r>
            <a:endParaRPr lang="ru-RU" sz="5400" b="1" i="1" u="sng" dirty="0" smtClean="0">
              <a:solidFill>
                <a:srgbClr val="7030A0"/>
              </a:solidFill>
            </a:endParaRPr>
          </a:p>
          <a:p>
            <a:r>
              <a:rPr lang="ru-RU" sz="5400" b="1" i="1" u="sng" dirty="0" smtClean="0">
                <a:solidFill>
                  <a:srgbClr val="7030A0"/>
                </a:solidFill>
              </a:rPr>
              <a:t>Диалоги </a:t>
            </a:r>
            <a:r>
              <a:rPr lang="ru-RU" sz="5400" b="1" i="1" u="sng" dirty="0" smtClean="0">
                <a:solidFill>
                  <a:srgbClr val="7030A0"/>
                </a:solidFill>
              </a:rPr>
              <a:t>друзей.</a:t>
            </a:r>
            <a:endParaRPr lang="ru-RU" sz="54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785926"/>
            <a:ext cx="1795882" cy="1833372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143248"/>
            <a:ext cx="2574202" cy="2614943"/>
          </a:xfrm>
          <a:prstGeom prst="rect">
            <a:avLst/>
          </a:prstGeom>
          <a:noFill/>
        </p:spPr>
      </p:pic>
      <p:pic>
        <p:nvPicPr>
          <p:cNvPr id="2054" name="Picture 6" descr="C:\Users\User\Desktop\animashki-mishki-3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286124"/>
            <a:ext cx="3286131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285729"/>
            <a:ext cx="728667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sz="5400" b="1" i="0" u="sng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Настоящий друг,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ru-RU" sz="5400" b="1" i="0" u="sng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какой он?</a:t>
            </a:r>
            <a:r>
              <a:rPr lang="ru-RU" sz="5400" dirty="0" smtClean="0"/>
              <a:t> </a:t>
            </a:r>
            <a:endParaRPr lang="ru-RU" sz="54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endParaRPr lang="ru-RU" sz="54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lang="ru-RU" sz="5400" dirty="0" smtClean="0">
                <a:solidFill>
                  <a:srgbClr val="0070C0"/>
                </a:solidFill>
              </a:rPr>
              <a:t>Назовите слова </a:t>
            </a:r>
            <a:r>
              <a:rPr lang="ru-RU" sz="5400" dirty="0" smtClean="0">
                <a:solidFill>
                  <a:srgbClr val="0070C0"/>
                </a:solidFill>
              </a:rPr>
              <a:t>или словосочетания, относящиеся к данной проблеме</a:t>
            </a:r>
            <a:r>
              <a:rPr lang="ru-RU" sz="5400" dirty="0" smtClean="0">
                <a:solidFill>
                  <a:srgbClr val="0070C0"/>
                </a:solidFill>
              </a:rPr>
              <a:t>.</a:t>
            </a:r>
            <a:endParaRPr lang="ru-RU" sz="5400" dirty="0" smtClean="0">
              <a:solidFill>
                <a:srgbClr val="0070C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endParaRPr kumimoji="0" lang="ru-RU" sz="5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357166"/>
            <a:ext cx="85010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 а теперь попробуем ответить на вопрос: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кого можно назвать настоящим другом?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3786190"/>
            <a:ext cx="7858180" cy="50006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numCol="1">
            <a:normAutofit fontScale="90000"/>
          </a:bodyPr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7410" name="Picture 2" descr="C:\Users\User\Desktop\дружб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71613"/>
            <a:ext cx="8143932" cy="4957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75009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-</a:t>
            </a:r>
            <a: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Настоящий друг – тот, кто тебя уважает, кто помогает в трудную минуту.</a:t>
            </a:r>
            <a:endParaRPr lang="ru-RU" sz="5400" dirty="0"/>
          </a:p>
        </p:txBody>
      </p:sp>
      <p:pic>
        <p:nvPicPr>
          <p:cNvPr id="19458" name="Picture 2" descr="C:\Users\User\Desktop\animashki-mishki-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714752"/>
            <a:ext cx="24288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001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-Настоящий друг – тот, что не льстит тебе, а говорит правду.</a:t>
            </a:r>
            <a:br>
              <a:rPr lang="ru-RU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dirty="0"/>
          </a:p>
        </p:txBody>
      </p:sp>
      <p:pic>
        <p:nvPicPr>
          <p:cNvPr id="20482" name="Picture 2" descr="C:\Users\User\Desktop\animashki-mishki-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357562"/>
            <a:ext cx="24288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0010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Настоящий друг – тот, кому ты доверяешь, с кем ты можешь быть откровенным.</a:t>
            </a:r>
            <a:b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/>
          </a:p>
        </p:txBody>
      </p:sp>
      <p:pic>
        <p:nvPicPr>
          <p:cNvPr id="21506" name="Picture 2" descr="C:\Users\User\Desktop\animashki-mishki-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643314"/>
            <a:ext cx="24288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785794"/>
            <a:ext cx="692948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Настоящий друг – тот, на кого можно положиться, кто не бросит в беде.</a:t>
            </a:r>
            <a:br>
              <a:rPr lang="ru-RU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125</Words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КЛАССНЫЙ ЧАС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Напиши «письмо другу»  пишем письмо своему другу 4-7 предложений, сообщают о своих успехах, радостях, неприятностях, событиях в жизни. Затем обмениваются письмами и пишут ответ.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Пользователь</dc:creator>
  <cp:lastModifiedBy>Пользователь</cp:lastModifiedBy>
  <cp:revision>10</cp:revision>
  <dcterms:created xsi:type="dcterms:W3CDTF">2015-01-16T20:49:24Z</dcterms:created>
  <dcterms:modified xsi:type="dcterms:W3CDTF">2015-01-16T22:17:29Z</dcterms:modified>
</cp:coreProperties>
</file>