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1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DE81"/>
    <a:srgbClr val="CC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FBFC-32E4-4736-95FA-18BBC2341A02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A59D-E14E-45A3-9675-6C429CB56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E3D0-28C0-4A0E-97A4-9C04CC5E3525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EA7-7415-4421-A722-BFC322ACB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43CD-9499-430A-ABEA-157E8F235DC1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89BC-1247-47D8-B091-97366F9E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C930-084D-4332-AEE7-B193CEE1236F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08CE-1F11-4A9E-A11C-42D3EFE6A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95FD-B9B5-47DE-82DA-D12AD4970C69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2A04-18D7-4C9B-BC9A-DBC9903B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732-3486-4149-8D4C-C2DA89A18700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F82C-A4D8-4861-A930-235F9E34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3308-8313-456D-9140-8405870872A8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C8E4-5163-41F1-8875-5850EE1A5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939E-7223-4570-9AFC-F5BA7AB8457E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B632-23FD-4242-80D9-5CF4758B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4075-0E8E-4F48-B161-7DD830FF3445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B8F-49BB-4426-AC41-50592A5F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2FE5-A42B-4809-90E8-60B35DBD418F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0B1D-E36D-4B04-8CF7-635B80D71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730D-B742-4DC6-8EA3-D1F50D23A571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06D0-AB5A-42DB-8C8F-693110D2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E91E1-5034-49C3-895F-A755FDB3DB4D}" type="datetimeFigureOut">
              <a:rPr lang="ru-RU"/>
              <a:pPr>
                <a:defRPr/>
              </a:pPr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0203A-904A-489F-85B4-1F3F7DBE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gradFill flip="none" rotWithShape="1">
            <a:gsLst>
              <a:gs pos="0">
                <a:srgbClr val="FFDE81">
                  <a:tint val="66000"/>
                  <a:satMod val="160000"/>
                </a:srgbClr>
              </a:gs>
              <a:gs pos="50000">
                <a:srgbClr val="FFDE81">
                  <a:tint val="44500"/>
                  <a:satMod val="160000"/>
                </a:srgbClr>
              </a:gs>
              <a:gs pos="100000">
                <a:srgbClr val="FFDE81">
                  <a:tint val="23500"/>
                  <a:satMod val="160000"/>
                </a:srgbClr>
              </a:gs>
            </a:gsLst>
            <a:lin ang="5400000" scaled="1"/>
            <a:tileRect/>
          </a:gradFill>
          <a:ln w="215900" cmpd="thickThin">
            <a:solidFill>
              <a:srgbClr val="66330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8" descr="69415789_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950" y="4311650"/>
            <a:ext cx="1925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69415885_0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2239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835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777686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                 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                    Игра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            «Доскажи слово»</a:t>
            </a:r>
          </a:p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(правовое воспитание детей старшего  дошкольного возраста)</a:t>
            </a:r>
            <a:endParaRPr lang="ru-RU" sz="2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813" y="4725145"/>
            <a:ext cx="57991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Автор 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Пайвина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Таисья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Викторовна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МАДОУ детский сад «Теремок» АГО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г.Асбест Свердловской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2014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08720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Мама работала, папа трудился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А я в детском садике все находился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Все кто устал от работы не легкой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Имеют право на…….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461859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750" y="3169997"/>
            <a:ext cx="2836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Всех  по – разному зовут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 – Мурлыка, пес – Барбос,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Даже нашу козочку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Зовут красиво Розочка.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Настя, Вика и Данила,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 имеют право на …..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4464496" cy="355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244334"/>
            <a:ext cx="4104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Если дети заболели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Плохо чувствуют себя: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И у них бронхит, ангина,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Пневмония, скарлатина,</a:t>
            </a:r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Слышен громкий детский плач-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Вам поможет, только ……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4464496" cy="34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3244334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Сказка учит нас друзья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Жить без домика нельзя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Лисе, зайке, поросенку,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Даже глупому мышонку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Ох, как нужно нам оно,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Это право на …..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7"/>
            <a:ext cx="4608512" cy="393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4880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3244334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Чтобы вырасти успешным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Надо много знать, уметь.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Недостаточно питания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Нужно нам …….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4474468" cy="471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 rot="20097282">
            <a:off x="2705984" y="366407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7007104">
            <a:off x="1890043" y="1409362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633312">
            <a:off x="4025735" y="371497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4551734">
            <a:off x="4918988" y="1419246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4836227">
            <a:off x="2082417" y="2684155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3356992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8973584">
            <a:off x="4514424" y="2730138"/>
            <a:ext cx="128766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8864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«Ромашка»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479715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«Назови, какие права имеют дети и сорви лепесток у ромашки»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157192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«Я подумаю!»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Фокина Л. П.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2</Template>
  <TotalTime>94</TotalTime>
  <Words>198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Фокина Л. П. 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Таньчик</dc:creator>
  <cp:lastModifiedBy>Таньчик</cp:lastModifiedBy>
  <cp:revision>10</cp:revision>
  <dcterms:created xsi:type="dcterms:W3CDTF">2014-08-03T14:11:29Z</dcterms:created>
  <dcterms:modified xsi:type="dcterms:W3CDTF">2015-04-30T20:09:49Z</dcterms:modified>
</cp:coreProperties>
</file>