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69" r:id="rId15"/>
    <p:sldId id="270" r:id="rId16"/>
    <p:sldId id="274" r:id="rId17"/>
    <p:sldId id="273" r:id="rId18"/>
    <p:sldId id="272" r:id="rId19"/>
    <p:sldId id="271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0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FCE6FF6F-5AD8-4FFB-A90D-AB97D08C25C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7"/>
            <p14:sldId id="266"/>
            <p14:sldId id="265"/>
            <p14:sldId id="268"/>
            <p14:sldId id="269"/>
            <p14:sldId id="270"/>
            <p14:sldId id="274"/>
            <p14:sldId id="273"/>
            <p14:sldId id="272"/>
            <p14:sldId id="271"/>
            <p14:sldId id="275"/>
            <p14:sldId id="276"/>
            <p14:sldId id="277"/>
            <p14:sldId id="278"/>
            <p14:sldId id="279"/>
            <p14:sldId id="281"/>
            <p14:sldId id="282"/>
            <p14:sldId id="280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930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B6ED5-CB94-44AA-9FB8-05A95342EDEF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12037-4AA8-40CA-AB71-521B10AA32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12037-4AA8-40CA-AB71-521B10AA320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99A5-789B-4B9B-8A27-CBBE74BC9A25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600059-4EBE-4F8E-AAA2-0ED46B3E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99A5-789B-4B9B-8A27-CBBE74BC9A25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0059-4EBE-4F8E-AAA2-0ED46B3E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99A5-789B-4B9B-8A27-CBBE74BC9A25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0059-4EBE-4F8E-AAA2-0ED46B3E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99A5-789B-4B9B-8A27-CBBE74BC9A25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600059-4EBE-4F8E-AAA2-0ED46B3E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99A5-789B-4B9B-8A27-CBBE74BC9A25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0059-4EBE-4F8E-AAA2-0ED46B3E8D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99A5-789B-4B9B-8A27-CBBE74BC9A25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0059-4EBE-4F8E-AAA2-0ED46B3E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99A5-789B-4B9B-8A27-CBBE74BC9A25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600059-4EBE-4F8E-AAA2-0ED46B3E8D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99A5-789B-4B9B-8A27-CBBE74BC9A25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0059-4EBE-4F8E-AAA2-0ED46B3E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99A5-789B-4B9B-8A27-CBBE74BC9A25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0059-4EBE-4F8E-AAA2-0ED46B3E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99A5-789B-4B9B-8A27-CBBE74BC9A25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0059-4EBE-4F8E-AAA2-0ED46B3E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99A5-789B-4B9B-8A27-CBBE74BC9A25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0059-4EBE-4F8E-AAA2-0ED46B3E8D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DC99A5-789B-4B9B-8A27-CBBE74BC9A25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600059-4EBE-4F8E-AAA2-0ED46B3E8D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Задачи , которые приходится решать в повседневной жизни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852936"/>
            <a:ext cx="7920880" cy="34563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3888432" cy="40042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1262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№9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7"/>
            <a:ext cx="8371656" cy="136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Осенью на 150р. можно было купить 3 кг яблок. Зимой цена яблок была повышена на 20%. Сколько яблок можно купить зимой на эту же сумму?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5716910" cy="3772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0332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№10                                                          №11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4267200" cy="15147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Мастерская получила заказ сшить за месяц 144 куртки. К середине месяца она сшила 84 куртки. Какую часть всего заказа осталось выполнить?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86949" y="1588150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Для приготовления джема взяли 600 г яблок и 1,5 кг сахара . Найдите отношение массы яблок к массе сахара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72000" y="1484784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405">
            <a:off x="4967021" y="3180609"/>
            <a:ext cx="3812114" cy="28803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507">
            <a:off x="353963" y="3681717"/>
            <a:ext cx="3564677" cy="2516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8979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1547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Испекли 60 пирожков с рисом и с капустой . Отношение числа пирожков с рисом к пирожку с капустой равно 2:3. Сколько испекли пирожков с капустой?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86">
            <a:off x="2486076" y="2955723"/>
            <a:ext cx="4492926" cy="329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206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15147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Для одинаковых подарков к детскому празднику купили 4,2 кг шоколадных конфет , а карамели на 2,4 кг больше . В каждом подарке 0,175 кг шоколадных конфет . Какова масса карамели в подарке?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737">
            <a:off x="899592" y="2996952"/>
            <a:ext cx="2604359" cy="3491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274">
            <a:off x="4594440" y="3287341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1317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1"/>
            <a:ext cx="8568952" cy="1872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Рецепт для 4 порций фруктового коктейля включает : яблоки- 1 5 кг. , апельсины-0,8 кг, мед – 0,1 кг. Рассчитайте стоимость 1 порции такого коктейля по ценам килограмм продукта: яблоки -54 р, апельсины 40 р ,мед – 170 р.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657">
            <a:off x="1043607" y="3301808"/>
            <a:ext cx="2448272" cy="2994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35515">
            <a:off x="4545829" y="3837006"/>
            <a:ext cx="3880723" cy="2425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2282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3"/>
            <a:ext cx="86868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Для компота составили смесь из сухофруктов , в которой 2 части яблок и 3 части слив . Получилось 800 г смеси . Какова масса яблок в такой смеси сухофруктов?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51" y="2509057"/>
            <a:ext cx="6156176" cy="4104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26965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1516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Катер проплыл по течению реки 36 км и вернулся обратно . Какой путь занял у него больше времени и на сколько, если собственная скорость катера 21 км/ч, а скорость течения реки 3 км/ч?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604">
            <a:off x="2381812" y="2793108"/>
            <a:ext cx="4248472" cy="3175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751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№17                                                      №18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1"/>
            <a:ext cx="4392488" cy="16561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В двух мешках 48 кг картофеля. В одном из них картофеля в 3 раза меньше , чем в другом. Сколько кг картофеля в каждом мешке?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44008" y="1300118"/>
            <a:ext cx="0" cy="5060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6056" y="1300118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Тренер дал задание Юре проходить ежедневно не менее 2,5 км . Выполняя задание, Юра сделал 5 тыс. шагов. Длина его шага 45 см. Выполнил ли Юра задание тренера?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568">
            <a:off x="899591" y="3517491"/>
            <a:ext cx="3329753" cy="221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784">
            <a:off x="5359258" y="4018558"/>
            <a:ext cx="3504435" cy="201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60157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№19                                                           №20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1"/>
            <a:ext cx="432048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Полтора литра сока надо разлить в баночки по 0,2 л. Сколько полных баночек получится?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412776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Длина прыжка кузнечика 6 </a:t>
            </a:r>
            <a:r>
              <a:rPr lang="ru-RU" sz="2400" dirty="0" err="1" smtClean="0"/>
              <a:t>дм</a:t>
            </a:r>
            <a:r>
              <a:rPr lang="ru-RU" sz="2400" dirty="0" smtClean="0"/>
              <a:t> . Какое наименьшее число прыжков ему нужно сделать , чтобы преодолеть 5 м?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5976" y="1052736"/>
            <a:ext cx="144016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345">
            <a:off x="702078" y="3329325"/>
            <a:ext cx="3247227" cy="2584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3643314"/>
            <a:ext cx="2994375" cy="168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76390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74 0.29379 C 0.18421 0.28777 0.1849 0.28453 0.18664 0.27782 C 0.18629 0.27042 0.18681 0.26256 0.18542 0.25539 C 0.18282 0.24081 0.16615 0.23295 0.1566 0.22971 C 0.14931 0.2311 0.1415 0.23017 0.1349 0.23457 C 0.12553 0.24081 0.11893 0.25539 0.11563 0.26811 C 0.10851 0.25469 0.11181 0.23665 0.11563 0.22161 C 0.11529 0.21028 0.11546 0.19894 0.11442 0.18784 C 0.11372 0.1809 0.10886 0.17604 0.10591 0.17026 C 0.09202 0.14227 0.07379 0.11821 0.05174 0.10133 C 0.04758 0.09392 0.0415 0.08976 0.0349 0.08675 C 0.02987 0.08166 0.02501 0.07981 0.01928 0.07727 C 0.01772 0.07819 0.01563 0.07866 0.01442 0.08028 C 0.01251 0.08282 0.01077 0.09462 0.00956 0.09809 C 0.00869 0.10086 0.00713 0.10341 0.00591 0.10595 C 0.00487 0.11312 0.00417 0.12006 0.00244 0.127 C 0.00053 0.21282 0.00452 0.18969 -0.00121 0.16702 C -0.00364 0.14204 -0.0019 0.11636 -0.00607 0.09161 C -0.00624 0.09045 -0.00781 0.07912 -0.0085 0.07727 C -0.01267 0.06663 -0.01874 0.05784 -0.02412 0.04835 C -0.02812 0.04141 -0.02864 0.03494 -0.03506 0.03216 C -0.03767 0.02869 -0.0394 0.0243 -0.04218 0.02106 C -0.04878 0.01366 -0.05867 0.00995 -0.06631 0.00487 C -0.07586 -0.00138 -0.08385 -0.00763 -0.09409 -0.0111 C -0.10416 -0.01063 -0.11406 -0.0104 -0.12412 -0.00948 C -0.12829 -0.00901 -0.13506 -0.00138 -0.13506 -0.00138 C -0.13715 0.00764 -0.14218 0.01759 -0.14218 0.0273 L -0.1361 0.0162 L 6.11111E-6 7.38607E-6 " pathEditMode="relative" ptsTypes="ffffffffffffffffffffffffff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1"/>
            <a:ext cx="8686800" cy="10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Из 10 кг винограда получается 3 кг изюма . Достаточно ли 17 кг винограда для получения 5 кг изюма?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755">
            <a:off x="4891751" y="3227012"/>
            <a:ext cx="3984303" cy="2656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56">
            <a:off x="581394" y="3056012"/>
            <a:ext cx="3617979" cy="2713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8379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№</a:t>
            </a:r>
            <a:r>
              <a:rPr lang="ru-RU" sz="4000" dirty="0" smtClean="0"/>
              <a:t>1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9"/>
            <a:ext cx="8686800" cy="216024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Саша хочет купить запас корма для кота .Какое наибольшее количество баночек корма по цене 70р он может купить на 1500р?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96951"/>
            <a:ext cx="5904656" cy="3660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0418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1"/>
            <a:ext cx="8686800" cy="18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Спортивная команда решила заказать вышивку эмблемы своего клуба для формы членов команды. 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Стоимость </a:t>
            </a:r>
            <a:r>
              <a:rPr lang="ru-RU" sz="2400" dirty="0" smtClean="0"/>
              <a:t>вышивки 1ой эмблемы составляет 20 </a:t>
            </a:r>
            <a:r>
              <a:rPr lang="ru-RU" sz="2400" dirty="0" err="1" smtClean="0"/>
              <a:t>р</a:t>
            </a:r>
            <a:r>
              <a:rPr lang="ru-RU" sz="2400" dirty="0" err="1" smtClean="0"/>
              <a:t>.,причем</a:t>
            </a:r>
            <a:r>
              <a:rPr lang="ru-RU" sz="2400" dirty="0" smtClean="0"/>
              <a:t> </a:t>
            </a:r>
            <a:r>
              <a:rPr lang="ru-RU" sz="2400" dirty="0" smtClean="0"/>
              <a:t>за вышивку на трикотаже стоимость увеличивается на 15%. Сколько придется заплатить за заказ если форма трикотажная и нужно вышить 12 эмблем?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3357562"/>
            <a:ext cx="3312368" cy="300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61559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1"/>
            <a:ext cx="86868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первый курс университета могут принять 320 чел. Число поданных заявлений составило 250% от числа мест. Сколько заявлений подано в университет?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80928"/>
            <a:ext cx="4752528" cy="380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944281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1"/>
            <a:ext cx="8686800" cy="136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Хозяйка смешивает 2 кг творога с  содержанием жира 18% и 3 кг с содержанием жира 4%. Определите процент жирности полученного продукта.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991">
            <a:off x="2290574" y="3212271"/>
            <a:ext cx="4561680" cy="3026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06920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1"/>
            <a:ext cx="868680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январе кондитерская фирма провела акцию под девизом: «25% бесплатно». Во время этой акции масса упаковки печенья была увеличена на 25%, а цена осталась прежней. На сколько % подешевело печенье 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824">
            <a:off x="2771801" y="3334306"/>
            <a:ext cx="3672408" cy="271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137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1"/>
            <a:ext cx="86868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рулоне обоев имеется надпись с информацией о его длине:20 +/- 0,1 м. Какую длину не должен иметь рулон при этом условии?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82">
            <a:off x="1979712" y="3212976"/>
            <a:ext cx="4876800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81283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9"/>
            <a:ext cx="86868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Суточная норма потребления витамина С для взрослого человека составляет 60 мг. Один помидор содержит 17 мг витамина С. Сколько примерно % суточной нормы витамина С получил человек , съевший 1 помидор?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338">
            <a:off x="877088" y="3196825"/>
            <a:ext cx="3228359" cy="322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0">
            <a:off x="4947295" y="3173801"/>
            <a:ext cx="3915544" cy="2936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79377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7"/>
            <a:ext cx="8686800" cy="144016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Анна внесла в начале января 1000 р. </a:t>
            </a:r>
            <a:r>
              <a:rPr lang="ru-RU" sz="2400" dirty="0"/>
              <a:t>н</a:t>
            </a:r>
            <a:r>
              <a:rPr lang="ru-RU" sz="2400" dirty="0" smtClean="0"/>
              <a:t>а счет ,по которому в конце каждого месяца начисляется 0,8%. Затем в начале каждого месяца она вносила на этот счет еще по 1000 р. , не снимая со счета никаких сумм. Сколько рублей </a:t>
            </a:r>
            <a:r>
              <a:rPr lang="ru-RU" sz="2400" dirty="0"/>
              <a:t>б</a:t>
            </a:r>
            <a:r>
              <a:rPr lang="ru-RU" sz="2400" dirty="0" smtClean="0"/>
              <a:t>удет на ее счете в конце июня?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68960"/>
            <a:ext cx="4975200" cy="3412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8582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9"/>
            <a:ext cx="8686800" cy="136815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Ковер прямоугольной формы со сторонами 3,2 м и 3 м занимает 0,7 площади комнаты .Какова площадь комнаты 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2780928"/>
            <a:ext cx="4839367" cy="362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94308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№30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8686800" cy="17281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Болельщик хочет успеть на стадион к началу матча. Если он пойдет от дома пешком со скоростью 5 км/ч  то опоздает на 10 мин ,  а если поедет на велосипеде со скоростью 10 км/ч , то приедет за 20 мин до начала матча. Чему равно расстояние от дома до стадиона?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606">
            <a:off x="3419872" y="3212976"/>
            <a:ext cx="4277993" cy="3204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5881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№31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1"/>
            <a:ext cx="8686800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У Серёжи  в кошельке 35 монет по 5 к. и по 10 к., всего на сумму 2р. 90 к. Сколько пятикопеечных и сколько десятикопеечных монет у Сережи?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628">
            <a:off x="2197872" y="2776840"/>
            <a:ext cx="4536504" cy="3402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3912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936" y="1643050"/>
            <a:ext cx="8596064" cy="1946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Билет в </a:t>
            </a:r>
            <a:r>
              <a:rPr lang="ru-RU" sz="2400" dirty="0" smtClean="0"/>
              <a:t>кино, </a:t>
            </a:r>
            <a:r>
              <a:rPr lang="ru-RU" sz="2400" dirty="0" smtClean="0"/>
              <a:t>который стоил 150р подорожал на 20р . Какое наибольшее число билетов можно купить на ту </a:t>
            </a:r>
            <a:r>
              <a:rPr lang="ru-RU" sz="2400" dirty="0" err="1" smtClean="0"/>
              <a:t>сумму,на</a:t>
            </a:r>
            <a:r>
              <a:rPr lang="ru-RU" sz="2400" dirty="0" smtClean="0"/>
              <a:t> </a:t>
            </a:r>
            <a:r>
              <a:rPr lang="ru-RU" sz="2400" dirty="0" smtClean="0"/>
              <a:t>которую раньше можно было купить 30 билетов?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8935">
            <a:off x="2393425" y="3908672"/>
            <a:ext cx="3867002" cy="1891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3435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№32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1"/>
            <a:ext cx="868680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расписании уроков на среду для 9 класса должно быть пять уроков : </a:t>
            </a:r>
            <a:r>
              <a:rPr lang="ru-RU" sz="2400" dirty="0" smtClean="0"/>
              <a:t>алгебра, </a:t>
            </a:r>
            <a:r>
              <a:rPr lang="ru-RU" sz="2400" dirty="0" smtClean="0"/>
              <a:t>геометрия, литература, биология, физика. Сколькими способами можно составить расписание на этот </a:t>
            </a:r>
            <a:r>
              <a:rPr lang="ru-RU" sz="2400" dirty="0" smtClean="0"/>
              <a:t>день, </a:t>
            </a:r>
            <a:r>
              <a:rPr lang="ru-RU" sz="2400" dirty="0" smtClean="0"/>
              <a:t>если алгебра и геометрия должны стоять рядом?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904">
            <a:off x="2098588" y="3426004"/>
            <a:ext cx="4600575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83399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№33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1"/>
            <a:ext cx="86868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аквариум, размеры которого 50/40/90 , налили воду. Расстояние от поверхности воды до верхнего края аквариума оказалось равным 10 см. Сколько литров воды налили в аквариум?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2896"/>
            <a:ext cx="4475225" cy="4166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21936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№34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1"/>
            <a:ext cx="8686800" cy="18722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Сотрудники офиса подсчитали, что за неделю в среднем они расходуют 350 листов бумаги размера А4. На складе имеются пачки этой бумаги , по 500 листов каждая. Какое наименьшее кол-во таких пачек им надо заказать , чтобы обеспечить офис бумагой на 8 недель?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2" y="3645024"/>
            <a:ext cx="7799446" cy="2439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81840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2348880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cs typeface="JasmineUPC" pitchFamily="18" charset="-34"/>
              </a:rPr>
              <a:t>Спасибо </a:t>
            </a:r>
            <a:r>
              <a:rPr lang="ru-RU" sz="4800" i="1" dirty="0" smtClean="0">
                <a:cs typeface="JasmineUPC" pitchFamily="18" charset="-34"/>
              </a:rPr>
              <a:t>за внимание))</a:t>
            </a:r>
          </a:p>
        </p:txBody>
      </p:sp>
    </p:spTree>
    <p:extLst>
      <p:ext uri="{BB962C8B-B14F-4D97-AF65-F5344CB8AC3E}">
        <p14:creationId xmlns="" xmlns:p14="http://schemas.microsoft.com/office/powerpoint/2010/main" val="3999605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9"/>
            <a:ext cx="86868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У Кати есть ткань для полотенец длиной 10 м. Она хочет разрезать ее на несколько кусков одинаковой длины: или по 75 см , или по 85 см. Какую длину куска ей надо выбрать, чтобы отходы были наименьшими?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4984"/>
            <a:ext cx="4968552" cy="30188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7553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785926"/>
            <a:ext cx="4767266" cy="4168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Стакан вмещает 180 г крупы. Крупой наполнили 2/3 стакана. Сколько еще граммов крупы потребуется , чтобы заполнить стакан?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4" y="1772816"/>
            <a:ext cx="2697807" cy="4316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74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6800" cy="838200"/>
          </a:xfrm>
        </p:spPr>
        <p:txBody>
          <a:bodyPr/>
          <a:lstStyle/>
          <a:p>
            <a:r>
              <a:rPr lang="ru-RU" dirty="0" smtClean="0"/>
              <a:t>№5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7"/>
            <a:ext cx="3767134" cy="4230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Для приобретения тренажеров и одежды для спортклуба было выделено 150 тыс. р.  На покупку тренажеров истратили 3/5 этой суммы , а на покупку спортивной одежды – 2/3 оставшейся суммы . Сколько денег осталось?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1500174"/>
            <a:ext cx="4464496" cy="3414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97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571744"/>
            <a:ext cx="4248472" cy="2873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спортивном магазине цены на  товары снижены на 20%. Сколько теперь стоит футболка , которая стоила 200р.?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3024337" cy="3799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3608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98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Вначале учебного года в школе училось 600 учащихся. За год число учащихся школы увеличилось на 12%. Сколько учащихся стало в школе к концу учебного года 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79551"/>
            <a:ext cx="6539880" cy="3705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1038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214554"/>
            <a:ext cx="4627240" cy="3357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Бригада ремонтников должна за 3 дня отремонтировать участок дороги длиной 80 м. В первый день она отремонтировала 35% участка , во второй – 50% оставшейся части . Сколько метров дороги осталось отремонтировать за третий день?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779">
            <a:off x="5105647" y="2076579"/>
            <a:ext cx="3704616" cy="2877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4544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2375</TotalTime>
  <Words>1136</Words>
  <Application>Microsoft Office PowerPoint</Application>
  <PresentationFormat>Экран (4:3)</PresentationFormat>
  <Paragraphs>69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Задачи , которые приходится решать в повседневной жизни</vt:lpstr>
      <vt:lpstr> №1 </vt:lpstr>
      <vt:lpstr>№2</vt:lpstr>
      <vt:lpstr>№3</vt:lpstr>
      <vt:lpstr>№4</vt:lpstr>
      <vt:lpstr>№5</vt:lpstr>
      <vt:lpstr>№6</vt:lpstr>
      <vt:lpstr>№7</vt:lpstr>
      <vt:lpstr>№8</vt:lpstr>
      <vt:lpstr>№9                                    </vt:lpstr>
      <vt:lpstr>№10                                                          №11</vt:lpstr>
      <vt:lpstr>№12</vt:lpstr>
      <vt:lpstr>№13</vt:lpstr>
      <vt:lpstr>№14</vt:lpstr>
      <vt:lpstr>№15</vt:lpstr>
      <vt:lpstr>№16</vt:lpstr>
      <vt:lpstr>№17                                                      №18</vt:lpstr>
      <vt:lpstr>№19                                                           №20</vt:lpstr>
      <vt:lpstr>№21</vt:lpstr>
      <vt:lpstr>№22</vt:lpstr>
      <vt:lpstr>№23</vt:lpstr>
      <vt:lpstr>№24</vt:lpstr>
      <vt:lpstr>№ 25</vt:lpstr>
      <vt:lpstr>№26</vt:lpstr>
      <vt:lpstr>№27</vt:lpstr>
      <vt:lpstr>№28</vt:lpstr>
      <vt:lpstr>№29</vt:lpstr>
      <vt:lpstr>№30</vt:lpstr>
      <vt:lpstr>№31</vt:lpstr>
      <vt:lpstr>№32</vt:lpstr>
      <vt:lpstr>№33</vt:lpstr>
      <vt:lpstr>№34</vt:lpstr>
      <vt:lpstr>Слайд 33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, которые приходится решать в повседневной жизни</dc:title>
  <dc:creator>Ольга</dc:creator>
  <cp:lastModifiedBy>Таня</cp:lastModifiedBy>
  <cp:revision>38</cp:revision>
  <dcterms:created xsi:type="dcterms:W3CDTF">2015-02-21T18:52:15Z</dcterms:created>
  <dcterms:modified xsi:type="dcterms:W3CDTF">2015-04-26T08:33:53Z</dcterms:modified>
</cp:coreProperties>
</file>