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59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8D940-885F-4815-8582-FCA95AF08DD6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796A3-A964-410D-81D8-A247A78A7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8D940-885F-4815-8582-FCA95AF08DD6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796A3-A964-410D-81D8-A247A78A7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8D940-885F-4815-8582-FCA95AF08DD6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796A3-A964-410D-81D8-A247A78A7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8D940-885F-4815-8582-FCA95AF08DD6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796A3-A964-410D-81D8-A247A78A7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8D940-885F-4815-8582-FCA95AF08DD6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796A3-A964-410D-81D8-A247A78A7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8D940-885F-4815-8582-FCA95AF08DD6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796A3-A964-410D-81D8-A247A78A7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8D940-885F-4815-8582-FCA95AF08DD6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796A3-A964-410D-81D8-A247A78A7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8D940-885F-4815-8582-FCA95AF08DD6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796A3-A964-410D-81D8-A247A78A7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8D940-885F-4815-8582-FCA95AF08DD6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796A3-A964-410D-81D8-A247A78A7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8D940-885F-4815-8582-FCA95AF08DD6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796A3-A964-410D-81D8-A247A78A7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8D940-885F-4815-8582-FCA95AF08DD6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796A3-A964-410D-81D8-A247A78A7D9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008D940-885F-4815-8582-FCA95AF08DD6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B2796A3-A964-410D-81D8-A247A78A7D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836712"/>
            <a:ext cx="7772400" cy="2016224"/>
          </a:xfrm>
        </p:spPr>
        <p:txBody>
          <a:bodyPr/>
          <a:lstStyle/>
          <a:p>
            <a:r>
              <a:rPr lang="ru-RU" i="1" dirty="0">
                <a:effectLst/>
              </a:rPr>
              <a:t>Мать солдата, пропавшего без вести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552280"/>
          </a:xfrm>
        </p:spPr>
        <p:txBody>
          <a:bodyPr>
            <a:normAutofit/>
          </a:bodyPr>
          <a:lstStyle/>
          <a:p>
            <a:endParaRPr lang="ru-RU" sz="3600" dirty="0" smtClean="0"/>
          </a:p>
          <a:p>
            <a:pPr algn="ctr"/>
            <a:r>
              <a:rPr lang="ru-RU" sz="3600" i="1" dirty="0" smtClean="0"/>
              <a:t>Панкова Пелагея </a:t>
            </a:r>
            <a:r>
              <a:rPr lang="ru-RU" sz="3600" i="1" dirty="0" err="1" smtClean="0"/>
              <a:t>Дементьевна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155847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08912" cy="5688632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solidFill>
                  <a:schemeClr val="tx1"/>
                </a:solidFill>
                <a:effectLst/>
              </a:rPr>
              <a:t>Панкова Пелагея </a:t>
            </a:r>
            <a:r>
              <a:rPr lang="ru-RU" sz="2000" i="1" dirty="0" err="1" smtClean="0">
                <a:solidFill>
                  <a:schemeClr val="tx1"/>
                </a:solidFill>
                <a:effectLst/>
              </a:rPr>
              <a:t>Дементьевна</a:t>
            </a:r>
            <a:r>
              <a:rPr lang="en-US" sz="2000" i="1" dirty="0" smtClean="0">
                <a:solidFill>
                  <a:schemeClr val="tx1"/>
                </a:solidFill>
                <a:effectLst/>
              </a:rPr>
              <a:t>,</a:t>
            </a:r>
            <a:r>
              <a:rPr lang="ru-RU" sz="2000" i="1" dirty="0" smtClean="0">
                <a:solidFill>
                  <a:schemeClr val="tx1"/>
                </a:solidFill>
                <a:effectLst/>
              </a:rPr>
              <a:t> моя прабабушка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. Родилась в 1886 году в Калининской области в деревни 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Доронино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. В 1910 году вышла замуж за Панкова Фёдора Серге</a:t>
            </a:r>
            <a:r>
              <a:rPr lang="ru-RU" sz="2000" dirty="0">
                <a:solidFill>
                  <a:schemeClr val="tx1"/>
                </a:solidFill>
                <a:effectLst/>
              </a:rPr>
              <a:t>е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вича из деревни Высоково. Прабабушка вырастила троих детей</a:t>
            </a:r>
            <a:r>
              <a:rPr lang="en-US" sz="2000" dirty="0" smtClean="0">
                <a:solidFill>
                  <a:schemeClr val="tx1"/>
                </a:solidFill>
                <a:effectLst/>
              </a:rPr>
              <a:t>,</a:t>
            </a:r>
            <a:r>
              <a:rPr lang="ru-RU" sz="2000" dirty="0">
                <a:solidFill>
                  <a:schemeClr val="tx1"/>
                </a:solidFill>
                <a:effectLst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которые  ушли на фронт. Двое вернулись</a:t>
            </a:r>
            <a:r>
              <a:rPr lang="en-US" sz="2000" dirty="0" smtClean="0">
                <a:solidFill>
                  <a:schemeClr val="tx1"/>
                </a:solidFill>
                <a:effectLst/>
              </a:rPr>
              <a:t>,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а средний сын пропал без вести.</a:t>
            </a:r>
            <a:br>
              <a:rPr lang="ru-RU" sz="2000" dirty="0" smtClean="0"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</a:rPr>
              <a:t>Моя прабабушка  не верила в смерть своего сына</a:t>
            </a:r>
            <a:r>
              <a:rPr lang="en-US" sz="2000" dirty="0" smtClean="0">
                <a:solidFill>
                  <a:schemeClr val="tx1"/>
                </a:solidFill>
                <a:effectLst/>
              </a:rPr>
              <a:t>,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прадедушка не показал ей извещение</a:t>
            </a:r>
            <a:r>
              <a:rPr lang="en-US" sz="2000" dirty="0" smtClean="0">
                <a:solidFill>
                  <a:schemeClr val="tx1"/>
                </a:solidFill>
                <a:effectLst/>
              </a:rPr>
              <a:t>,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она ждала его  до конца своей жизни.</a:t>
            </a:r>
            <a:br>
              <a:rPr lang="ru-RU" sz="2000" dirty="0" smtClean="0"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</a:rPr>
              <a:t>Я помню свою бабушку уже совсем старенькой</a:t>
            </a:r>
            <a:r>
              <a:rPr lang="en-US" sz="2000" dirty="0" smtClean="0">
                <a:solidFill>
                  <a:schemeClr val="tx1"/>
                </a:solidFill>
                <a:effectLst/>
              </a:rPr>
              <a:t>,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она любила петь песни</a:t>
            </a:r>
            <a:r>
              <a:rPr lang="en-US" sz="2000" dirty="0" smtClean="0">
                <a:solidFill>
                  <a:schemeClr val="tx1"/>
                </a:solidFill>
                <a:effectLst/>
              </a:rPr>
              <a:t>,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играла в карты</a:t>
            </a:r>
            <a:r>
              <a:rPr lang="en-US" sz="2000" dirty="0" smtClean="0">
                <a:solidFill>
                  <a:schemeClr val="tx1"/>
                </a:solidFill>
                <a:effectLst/>
              </a:rPr>
              <a:t>,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когда родители уходили на работу</a:t>
            </a:r>
            <a:r>
              <a:rPr lang="en-US" sz="2000" dirty="0" smtClean="0">
                <a:solidFill>
                  <a:schemeClr val="tx1"/>
                </a:solidFill>
                <a:effectLst/>
              </a:rPr>
              <a:t>,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меня оставляли с ней</a:t>
            </a:r>
            <a:r>
              <a:rPr lang="en-US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на 2-3 часа.</a:t>
            </a:r>
            <a:br>
              <a:rPr lang="ru-RU" sz="2000" dirty="0" smtClean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/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/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endParaRPr lang="ru-RU" sz="2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47147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лена68\Desktop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76872"/>
            <a:ext cx="6840760" cy="362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7"/>
            <a:ext cx="8136904" cy="1512169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i="1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Панков Геннадий Фёдорович</a:t>
            </a:r>
            <a:br>
              <a:rPr lang="ru-RU" b="0" i="1" dirty="0" smtClean="0">
                <a:solidFill>
                  <a:schemeClr val="tx1"/>
                </a:solidFill>
                <a:effectLst/>
                <a:latin typeface="Arial Narrow" pitchFamily="34" charset="0"/>
              </a:rPr>
            </a:br>
            <a:r>
              <a:rPr lang="ru-RU" b="0" i="1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пропал без вести   в мае 1942г.</a:t>
            </a:r>
            <a:br>
              <a:rPr lang="ru-RU" b="0" i="1" dirty="0" smtClean="0">
                <a:solidFill>
                  <a:schemeClr val="tx1"/>
                </a:solidFill>
                <a:effectLst/>
                <a:latin typeface="Arial Narrow" pitchFamily="34" charset="0"/>
              </a:rPr>
            </a:br>
            <a:r>
              <a:rPr lang="en-US" sz="2200" b="0" i="1" dirty="0">
                <a:solidFill>
                  <a:schemeClr val="tx1"/>
                </a:solidFill>
                <a:effectLst/>
                <a:latin typeface="Arial Narrow" pitchFamily="34" charset="0"/>
              </a:rPr>
              <a:t>http://www.obd-memorial.ru/html/info.htm?id=408436696</a:t>
            </a:r>
            <a:endParaRPr lang="ru-RU" sz="2200" b="0" i="1" dirty="0"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056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365104"/>
            <a:ext cx="792088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effectLst/>
              </a:rPr>
              <a:t>Моя  прабабушка со своими детьми</a:t>
            </a:r>
            <a:r>
              <a:rPr lang="en-US" sz="2400" i="1" dirty="0" smtClean="0">
                <a:solidFill>
                  <a:schemeClr val="tx1"/>
                </a:solidFill>
                <a:effectLst/>
              </a:rPr>
              <a:t>: </a:t>
            </a:r>
            <a:r>
              <a:rPr lang="ru-RU" sz="2400" i="1" dirty="0" smtClean="0">
                <a:solidFill>
                  <a:schemeClr val="tx1"/>
                </a:solidFill>
                <a:effectLst/>
              </a:rPr>
              <a:t>Панковым Сергеем Фёдоровичем  и Панковой Раисой Фёдоровной(моей бабушкой)-</a:t>
            </a:r>
            <a:br>
              <a:rPr lang="ru-RU" sz="2400" i="1" dirty="0" smtClean="0">
                <a:solidFill>
                  <a:schemeClr val="tx1"/>
                </a:solidFill>
                <a:effectLst/>
              </a:rPr>
            </a:br>
            <a:r>
              <a:rPr lang="ru-RU" sz="2400" i="1" dirty="0" smtClean="0">
                <a:solidFill>
                  <a:schemeClr val="tx1"/>
                </a:solidFill>
                <a:effectLst/>
              </a:rPr>
              <a:t>участниками Великой Отечественной войны</a:t>
            </a:r>
            <a:br>
              <a:rPr lang="ru-RU" sz="2400" i="1" dirty="0" smtClean="0">
                <a:solidFill>
                  <a:schemeClr val="tx1"/>
                </a:solidFill>
                <a:effectLst/>
              </a:rPr>
            </a:br>
            <a:r>
              <a:rPr lang="ru-RU" sz="2400" i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i="1" dirty="0" smtClean="0">
                <a:solidFill>
                  <a:schemeClr val="tx1"/>
                </a:solidFill>
                <a:effectLst/>
              </a:rPr>
            </a:br>
            <a:endParaRPr lang="ru-RU" sz="2400" i="1" dirty="0">
              <a:solidFill>
                <a:schemeClr val="tx1"/>
              </a:solidFill>
              <a:effectLst/>
            </a:endParaRPr>
          </a:p>
        </p:txBody>
      </p:sp>
      <p:pic>
        <p:nvPicPr>
          <p:cNvPr id="4098" name="Picture 2" descr="E:\отсканированые фотографии\сегнитовы-панкова-шедько\img0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277" y="836712"/>
            <a:ext cx="5290087" cy="369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144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лена68\Desktop\9 мая\filterimage.jpg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5" y="2155482"/>
            <a:ext cx="4712887" cy="2552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696" y="76470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0" i="1" dirty="0" smtClean="0">
                <a:solidFill>
                  <a:schemeClr val="tx1"/>
                </a:solidFill>
                <a:effectLst/>
              </a:rPr>
              <a:t>Наградные листы Панкова Сергея Фёдоровича и Панковой Раисы Фёдоровны</a:t>
            </a:r>
            <a:br>
              <a:rPr lang="ru-RU" sz="2800" b="0" i="1" dirty="0" smtClean="0">
                <a:solidFill>
                  <a:schemeClr val="tx1"/>
                </a:solidFill>
                <a:effectLst/>
              </a:rPr>
            </a:br>
            <a:r>
              <a:rPr lang="ru-RU" sz="2200" b="0" i="1" dirty="0" smtClean="0">
                <a:solidFill>
                  <a:schemeClr val="tx1"/>
                </a:solidFill>
                <a:effectLst/>
              </a:rPr>
              <a:t>(</a:t>
            </a:r>
            <a:r>
              <a:rPr lang="en-US" sz="2200" b="0" i="1" dirty="0">
                <a:solidFill>
                  <a:schemeClr val="tx1"/>
                </a:solidFill>
                <a:effectLst/>
              </a:rPr>
              <a:t>http://</a:t>
            </a:r>
            <a:r>
              <a:rPr lang="en-US" sz="2200" b="0" i="1" dirty="0" smtClean="0">
                <a:solidFill>
                  <a:schemeClr val="tx1"/>
                </a:solidFill>
                <a:effectLst/>
              </a:rPr>
              <a:t>www.obd-memorial.ru</a:t>
            </a:r>
            <a:r>
              <a:rPr lang="ru-RU" sz="2200" b="0" i="1" dirty="0" smtClean="0">
                <a:solidFill>
                  <a:schemeClr val="tx1"/>
                </a:solidFill>
                <a:effectLst/>
              </a:rPr>
              <a:t>)</a:t>
            </a:r>
            <a:endParaRPr lang="ru-RU" sz="2200" b="0" i="1" dirty="0">
              <a:solidFill>
                <a:schemeClr val="tx1"/>
              </a:solidFill>
              <a:effectLst/>
            </a:endParaRPr>
          </a:p>
        </p:txBody>
      </p:sp>
      <p:pic>
        <p:nvPicPr>
          <p:cNvPr id="5124" name="Picture 4" descr="C:\Users\Елена68\Desktop\газета\акция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683534"/>
            <a:ext cx="3888432" cy="208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480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на68\Desktop\article495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6672"/>
            <a:ext cx="7548251" cy="553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237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992888" cy="5776502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effectLst/>
              </a:rPr>
              <a:t>Вы очень рано поседели,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Морщинками усыпано лицо,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Кошмары вас ночные одолели,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Но вы сильны, вы матери бойцов.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Но вы сильны, вы будете ждать сына,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С проклятой и чужой войны,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И нервы ваши как пружины,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И молитесь святым, чтоб сына сберегли.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Сердца </a:t>
            </a:r>
            <a:r>
              <a:rPr lang="ru-RU" sz="2000" dirty="0" err="1">
                <a:solidFill>
                  <a:schemeClr val="tx1"/>
                </a:solidFill>
                <a:effectLst/>
              </a:rPr>
              <a:t>потрепанны</a:t>
            </a:r>
            <a:r>
              <a:rPr lang="ru-RU" sz="2000" dirty="0">
                <a:solidFill>
                  <a:schemeClr val="tx1"/>
                </a:solidFill>
                <a:effectLst/>
              </a:rPr>
              <a:t>, больные,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Глаза уставшие и мутные от слез,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Но вы надеетесь и молитесь, родные,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Чтоб почтальон плохую телеграмму не принес.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Вы наша гордость, Матери России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Пред вами на коленях я стою,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Дай Бог терпения и силы,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За вас я Господа молю.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</a:rPr>
              <a:t>(Белоусов Виталий)</a:t>
            </a:r>
            <a:endParaRPr lang="ru-RU" sz="2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96430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60</TotalTime>
  <Words>92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Мать солдата, пропавшего без вести</vt:lpstr>
      <vt:lpstr>Панкова Пелагея Дементьевна, моя прабабушка. Родилась в 1886 году в Калининской области в деревни  Доронино. В 1910 году вышла замуж за Панкова Фёдора Сергеевича из деревни Высоково. Прабабушка вырастила троих детей, которые  ушли на фронт. Двое вернулись, а средний сын пропал без вести. Моя прабабушка  не верила в смерть своего сына, прадедушка не показал ей извещение, она ждала его  до конца своей жизни. Я помню свою бабушку уже совсем старенькой, она любила петь песни, играла в карты, когда родители уходили на работу, меня оставляли с ней на 2-3 часа.     </vt:lpstr>
      <vt:lpstr>Панков Геннадий Фёдорович пропал без вести   в мае 1942г. http://www.obd-memorial.ru/html/info.htm?id=408436696</vt:lpstr>
      <vt:lpstr>Моя  прабабушка со своими детьми: Панковым Сергеем Фёдоровичем  и Панковой Раисой Фёдоровной(моей бабушкой)- участниками Великой Отечественной войны  </vt:lpstr>
      <vt:lpstr>Наградные листы Панкова Сергея Фёдоровича и Панковой Раисы Фёдоровны (http://www.obd-memorial.ru)</vt:lpstr>
      <vt:lpstr>Презентация PowerPoint</vt:lpstr>
      <vt:lpstr>Вы очень рано поседели, Морщинками усыпано лицо, Кошмары вас ночные одолели, Но вы сильны, вы матери бойцов. Но вы сильны, вы будете ждать сына, С проклятой и чужой войны, И нервы ваши как пружины, И молитесь святым, чтоб сына сберегли. Сердца потрепанны, больные, Глаза уставшие и мутные от слез, Но вы надеетесь и молитесь, родные, Чтоб почтальон плохую телеграмму не принес. Вы наша гордость, Матери России Пред вами на коленях я стою, Дай Бог терпения и силы, За вас я Господа молю.  (Белоусов Виталий)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Мать солдата, пропавшего без вести</dc:title>
  <dc:creator>Елена68</dc:creator>
  <cp:lastModifiedBy>Елена68</cp:lastModifiedBy>
  <cp:revision>6</cp:revision>
  <dcterms:created xsi:type="dcterms:W3CDTF">2015-05-03T10:40:04Z</dcterms:created>
  <dcterms:modified xsi:type="dcterms:W3CDTF">2015-05-03T11:40:53Z</dcterms:modified>
</cp:coreProperties>
</file>