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74" r:id="rId4"/>
    <p:sldId id="270" r:id="rId5"/>
    <p:sldId id="271" r:id="rId6"/>
    <p:sldId id="301" r:id="rId7"/>
    <p:sldId id="302" r:id="rId8"/>
    <p:sldId id="305" r:id="rId9"/>
    <p:sldId id="291" r:id="rId10"/>
    <p:sldId id="307" r:id="rId11"/>
    <p:sldId id="292" r:id="rId12"/>
    <p:sldId id="300" r:id="rId13"/>
    <p:sldId id="308" r:id="rId14"/>
    <p:sldId id="293" r:id="rId15"/>
    <p:sldId id="294" r:id="rId16"/>
    <p:sldId id="277" r:id="rId17"/>
    <p:sldId id="297" r:id="rId18"/>
    <p:sldId id="298" r:id="rId19"/>
    <p:sldId id="309" r:id="rId20"/>
    <p:sldId id="304" r:id="rId21"/>
    <p:sldId id="283" r:id="rId22"/>
    <p:sldId id="287" r:id="rId2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D60093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3" autoAdjust="0"/>
    <p:restoredTop sz="93011" autoAdjust="0"/>
  </p:normalViewPr>
  <p:slideViewPr>
    <p:cSldViewPr>
      <p:cViewPr>
        <p:scale>
          <a:sx n="51" d="100"/>
          <a:sy n="51" d="100"/>
        </p:scale>
        <p:origin x="-2382" y="-9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\Desktop\ЭКОЛОГИЯ\ШАБЛОНЫ ЭКОЛОГИЯ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DCIM\100NIKON\DSCN27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6672" y="2123728"/>
            <a:ext cx="592935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6858000" cy="935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«Психологические экоэтюды, как эффективный способ развития здоровьесберегающих технологий»</a:t>
            </a:r>
          </a:p>
          <a:p>
            <a:pPr algn="ctr"/>
            <a:r>
              <a:rPr lang="ru-RU" sz="40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ru-RU" sz="4000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0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r>
              <a:rPr lang="ru-RU" sz="40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Глубокова Зоя Ивановна 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 1 категории МБДОУ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детский сад «Светлячок»,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р. п. Шаранга 2013г.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Ф\Desktop\ЭКОЛОГИЯ\ШАБЛОНЫ ЭКОЛОГИЯ\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6" name="Picture 3" descr="J:\DCIM\100NIKON\DSCN27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08720" y="3635896"/>
            <a:ext cx="4896544" cy="4337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8189893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Импровизируемые игры во время прогулки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4944" y="2843808"/>
            <a:ext cx="393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занятия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J:\DCIM\100NIKON\DSCN28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55125" y="0"/>
            <a:ext cx="3702875" cy="2987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Ф\Desktop\ЭКОЛОГИЯ\ШАБЛОНЫ ЭКОЛОГИЯ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9" name="Picture 3" descr="G:\Новая папка\Desktop\личное\фотографии\Светлячок\100KZ915\100_615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68760" y="2699792"/>
            <a:ext cx="432047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04664" y="1331640"/>
            <a:ext cx="6453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«Огород на подоконнике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Ф\Desktop\ЭКОЛОГИЯ\ШАБЛОНЫ ЭКОЛОГИЯ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13" name="Picture 4" descr="G:\Новая папка\Desktop\личное\фотографии\Светлячок\день березки 2013\обаяшк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353215" y="1175177"/>
            <a:ext cx="4392488" cy="5857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47811" y="395536"/>
            <a:ext cx="54008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rgbClr val="0070C0"/>
                </a:solidFill>
                <a:effectLst/>
                <a:latin typeface="Monotype Corsiva" pitchFamily="66" charset="0"/>
              </a:rPr>
              <a:t>«День берёзки»</a:t>
            </a:r>
            <a:endParaRPr lang="ru-RU" sz="7200" b="1" cap="none" spc="0" dirty="0">
              <a:ln/>
              <a:solidFill>
                <a:srgbClr val="0070C0"/>
              </a:solidFill>
              <a:effectLst/>
              <a:latin typeface="Monotype Corsiva" pitchFamily="66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Ф\Desktop\ЭКОЛОГИЯ\ШАБЛОНЫ ЭКОЛОГИЯ\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DCIM\100NIKON\DSCN26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4664" y="2195736"/>
            <a:ext cx="619610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Зоенька\Desktop\i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4570943" y="6876256"/>
            <a:ext cx="2287057" cy="22677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11561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Театрализованные игры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8800" y="723629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Бабочки и ромашка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Ф\Desktop\ЭКОЛОГИЯ\ШАБЛОНЫ ЭКОЛОГИЯ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12" name="Picture 8" descr="J:\DCIM\100NIKON\DSCN285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6672" y="1619672"/>
            <a:ext cx="5951989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25152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Ознакомление с природой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44208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аквариумными рыбками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Ф\Desktop\ЭКОЛОГИЯ\ШАБЛОНЫ ЭКОЛОГИЯ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4" name="Picture 3" descr="J:\DCIM\100NIKON\DSCN28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12776" y="1907704"/>
            <a:ext cx="4248472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755576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sz="5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Ф\Desktop\ЭКОЛОГИЯ\ШАБЛОНЫ ЭКОЛОГИЯ\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3077" name="Picture 5" descr="J:\DCIM\100NIKON\DSCN27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52736" y="251520"/>
            <a:ext cx="4752528" cy="4693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0648" y="4860032"/>
            <a:ext cx="61436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желтенький утенок. мне так грустно и тоскливо. Мама не отпускает меня купаться в луже. Мне очень обидно!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Ура!!! Мама передумала и разрешила мне идти гулять!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плескаюсь в теплой лужице и шлепаю лапкой: шлёп,шлёп,шлёп!!! Мне так весело!..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Зоенька\Desktop\0_53543_4a7fae9b_XL.png"/>
          <p:cNvPicPr>
            <a:picLocks noChangeAspect="1" noChangeArrowheads="1"/>
          </p:cNvPicPr>
          <p:nvPr/>
        </p:nvPicPr>
        <p:blipFill>
          <a:blip r:embed="rId4" cstate="screen"/>
          <a:srcRect b="19575"/>
          <a:stretch>
            <a:fillRect/>
          </a:stretch>
        </p:blipFill>
        <p:spPr bwMode="auto">
          <a:xfrm>
            <a:off x="1628800" y="7197004"/>
            <a:ext cx="2420888" cy="19469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0648" y="25152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Экоэтюд «Утёнок»</a:t>
            </a:r>
            <a:endParaRPr lang="ru-RU" sz="3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Ф\Desktop\ЭКОЛОГИЯ\ШАБЛОНЫ ЭКОЛОГИЯ\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20" name="Picture 8" descr="J:\DCIM\100NIKON\DSCN27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08720" y="2771800"/>
            <a:ext cx="465836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20688" y="1043608"/>
            <a:ext cx="51675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«Белочки»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Ф\Desktop\ЭКОЛОГИЯ\ШАБЛОНЫ ЭКОЛОГИЯ\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6" name="Picture 4" descr="K:\DCIM\101KZ915\101_00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61048" y="5547658"/>
            <a:ext cx="2996952" cy="3596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K:\DCIM\101KZ915\101_00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23528"/>
            <a:ext cx="3068960" cy="3896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J:\DCIM\100NIKON\DSCN276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3657978" y="395536"/>
            <a:ext cx="3200022" cy="377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J:\DCIM\100NIKON\DSCN27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5422016"/>
            <a:ext cx="2564904" cy="3721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60648" y="4067944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Импровизация характерных действий персонажей</a:t>
            </a:r>
            <a:endParaRPr lang="ru-RU" sz="4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Ф\Desktop\ЭКОЛОГИЯ\ШАБЛОНЫ ЭКОЛОГИЯ\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39552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«Три медведя»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J:\DCIM\100NIKON\DSCN27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0648" y="2627784"/>
            <a:ext cx="6080314" cy="5066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Ф\Desktop\ЭКОЛОГИЯ\ШАБЛОНЫ ЭКОЛОГИЯ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6" name="Picture 2" descr="C:\Users\Ф\Desktop\P10002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0648" y="2555776"/>
            <a:ext cx="6165304" cy="360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611560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Экологический семинар во главе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научным руководителем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Коробовой Марией Владимировной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Зоенька\Desktop\ЭКОЛОГИЯ\Всё по экологии\ШАБЛОНЫ ЭКОЛОГИЯ\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0648" y="0"/>
            <a:ext cx="518457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B050"/>
                </a:solidFill>
                <a:effectLst/>
                <a:latin typeface="Monotype Corsiva" pitchFamily="66" charset="0"/>
                <a:cs typeface="Sakkal Majalla" pitchFamily="2" charset="-78"/>
              </a:rPr>
              <a:t>Картотека </a:t>
            </a:r>
          </a:p>
          <a:p>
            <a:pPr algn="ctr"/>
            <a:r>
              <a:rPr lang="ru-RU" sz="5400" b="1" cap="none" spc="0" dirty="0" smtClean="0">
                <a:ln/>
                <a:solidFill>
                  <a:srgbClr val="00B050"/>
                </a:solidFill>
                <a:effectLst/>
                <a:latin typeface="Monotype Corsiva" pitchFamily="66" charset="0"/>
                <a:cs typeface="Sakkal Majalla" pitchFamily="2" charset="-78"/>
              </a:rPr>
              <a:t>экологических </a:t>
            </a:r>
          </a:p>
          <a:p>
            <a:pPr algn="ctr"/>
            <a:r>
              <a:rPr lang="ru-RU" sz="5400" b="1" cap="none" spc="0" dirty="0" smtClean="0">
                <a:ln/>
                <a:solidFill>
                  <a:srgbClr val="00B050"/>
                </a:solidFill>
                <a:effectLst/>
                <a:latin typeface="Monotype Corsiva" pitchFamily="66" charset="0"/>
                <a:cs typeface="Sakkal Majalla" pitchFamily="2" charset="-78"/>
              </a:rPr>
              <a:t>мини-этюдов</a:t>
            </a:r>
            <a:endParaRPr lang="ru-RU" sz="5400" b="1" cap="none" spc="0" dirty="0">
              <a:ln/>
              <a:solidFill>
                <a:srgbClr val="00B050"/>
              </a:solidFill>
              <a:effectLst/>
              <a:latin typeface="Monotype Corsiva" pitchFamily="66" charset="0"/>
              <a:cs typeface="Sakkal Majalla" pitchFamily="2" charset="-78"/>
            </a:endParaRPr>
          </a:p>
        </p:txBody>
      </p:sp>
      <p:pic>
        <p:nvPicPr>
          <p:cNvPr id="5" name="Picture 2" descr="G:\Новая папка\Desktop\личное\красота\фоны\рамочки\Рамочки 3 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41629" y="3563888"/>
            <a:ext cx="2116371" cy="3168352"/>
          </a:xfrm>
          <a:prstGeom prst="rect">
            <a:avLst/>
          </a:prstGeom>
          <a:noFill/>
        </p:spPr>
      </p:pic>
      <p:pic>
        <p:nvPicPr>
          <p:cNvPr id="8" name="Picture 3" descr="G:\Новая папка\Desktop\личное\красота\фоны\рамочки\Рамочки 3 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0647" y="2483768"/>
            <a:ext cx="2102043" cy="3159802"/>
          </a:xfrm>
          <a:prstGeom prst="rect">
            <a:avLst/>
          </a:prstGeom>
          <a:noFill/>
        </p:spPr>
      </p:pic>
      <p:pic>
        <p:nvPicPr>
          <p:cNvPr id="9" name="Picture 4" descr="G:\Новая папка\Desktop\личное\красота\фоны\рамочки\Рамочки 3 9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20889" y="2915816"/>
            <a:ext cx="2232248" cy="3173927"/>
          </a:xfrm>
          <a:prstGeom prst="rect">
            <a:avLst/>
          </a:prstGeom>
          <a:noFill/>
        </p:spPr>
      </p:pic>
      <p:pic>
        <p:nvPicPr>
          <p:cNvPr id="10" name="Picture 2" descr="C:\Users\Зоенька\Desktop\i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36912" y="4005193"/>
            <a:ext cx="1728192" cy="188595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36912" y="305983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Весенний цветочек</a:t>
            </a:r>
            <a:endParaRPr lang="ru-RU" sz="24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C:\Users\Зоенька\Desktop\пкууууууууууууууууууууу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328798" y="2627784"/>
            <a:ext cx="792088" cy="792088"/>
          </a:xfrm>
          <a:prstGeom prst="rect">
            <a:avLst/>
          </a:prstGeom>
          <a:noFill/>
        </p:spPr>
      </p:pic>
      <p:pic>
        <p:nvPicPr>
          <p:cNvPr id="13" name="Picture 4" descr="C:\Users\Зоенька\Desktop\3669016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76672" y="4067944"/>
            <a:ext cx="1124744" cy="11965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76672" y="3419872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Солнечный зайчик</a:t>
            </a:r>
            <a:endParaRPr lang="ru-RU" sz="2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C:\Users\Зоенька\Desktop\f20100415190423-25-limonnits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229200" y="5292080"/>
            <a:ext cx="1214422" cy="96242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941168" y="4355976"/>
            <a:ext cx="191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Бабочка</a:t>
            </a:r>
            <a:endParaRPr lang="ru-RU" sz="28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Ф\Desktop\ЭКОЛОГИЯ\ШАБЛОНЫ ЭКОЛОГИЯ\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7" name="Picture 2" descr="K:\DCIM\100KZ915\100_99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4664" y="2771800"/>
            <a:ext cx="5949280" cy="3945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899592"/>
            <a:ext cx="6858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rgbClr val="00B050"/>
                </a:solidFill>
                <a:effectLst/>
                <a:latin typeface="Monotype Corsiva" pitchFamily="66" charset="0"/>
              </a:rPr>
              <a:t>Игротерапия</a:t>
            </a:r>
            <a:endParaRPr lang="ru-RU" sz="7200" b="1" cap="none" spc="0" dirty="0">
              <a:ln/>
              <a:solidFill>
                <a:srgbClr val="00B05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Ф\Desktop\ЭКОЛОГИЯ\ШАБЛОНЫ ЭКОЛОГИЯ\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339752"/>
            <a:ext cx="72454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Всё хорошее в людях - из детства!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истоки добра пробудить?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Прикоснуться к природе всем сердцем: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Удивиться, узнать, полюбить!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хотим, чтоб земля расцветала,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росли, как цветы, малыши,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 для них 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стала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наукой, а частью души!</a:t>
            </a:r>
            <a:endParaRPr lang="ru-RU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Ф\Desktop\ЭКОЛОГИЯ\ШАБЛОНЫ ЭКОЛОГИЯ\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52736" y="827584"/>
            <a:ext cx="3857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«Шаранга»</a:t>
            </a:r>
            <a:endParaRPr lang="ru-RU" sz="5400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5" name="Picture 3" descr="J:\Новая папка (11)\img0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2976" y="6911753"/>
            <a:ext cx="3377565" cy="2232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J:\Новая папка (11)\img0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2656" y="5436096"/>
            <a:ext cx="2952328" cy="1951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J:\Новая папка (11)\img0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843808"/>
            <a:ext cx="2826169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G:\Новая папка\Desktop\личное\фотографии\полянка!\осень в Шаранге\DSC0636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61048" y="4283968"/>
            <a:ext cx="2664296" cy="1998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Ф\Desktop\getImage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56992" y="1907704"/>
            <a:ext cx="2537521" cy="190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Ф\Desktop\ЭКОЛОГИЯ\ШАБЛОНЫ ЭКОЛОГИЯ\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0688" y="539552"/>
            <a:ext cx="58326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Эффективный способ развития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технологий-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u="sng" dirty="0">
              <a:solidFill>
                <a:srgbClr val="002060"/>
              </a:solidFill>
            </a:endParaRPr>
          </a:p>
        </p:txBody>
      </p:sp>
      <p:pic>
        <p:nvPicPr>
          <p:cNvPr id="8" name="Picture 2" descr="J:\DCIM\100NIKON\DSCN28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1484782" y="2483768"/>
            <a:ext cx="3816425" cy="5475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Ф\Desktop\ЭКОЛОГИЯ\ШАБЛОНЫ ЭКОЛОГИЯ\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7" name="Picture 6" descr="J:\DCIM\100NIKON\DSCN26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696" y="2771800"/>
            <a:ext cx="5540877" cy="4429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60648" y="683568"/>
            <a:ext cx="5976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Психоэтюды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помогут замкнутому ребёнку эмоционально раскрепоститься и приобрести уверенность в себе.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Ф\Desktop\ЭКОЛОГИЯ\ШАБЛОНЫ ЭКОЛОГИЯ\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6" descr="J:\DCIM\100NIKON\DSCN27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696" y="1763688"/>
            <a:ext cx="5412225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92696" y="0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Этюд: 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«Божья коровка»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Ф\Desktop\ЭКОЛОГИЯ\ШАБЛОНЫ ЭКОЛОГИЯ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8" name="Picture 3" descr="J:\DCIM\100NIKON\DSCN27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12776" y="1475656"/>
            <a:ext cx="3960440" cy="553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61156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Психоэтюд «Зайчонок»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Ф\Desktop\ЭКОЛОГИЯ\ШАБЛОНЫ ЭКОЛОГИЯ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6146" name="Picture 2" descr="G:\Новая папка\Desktop\личное\фотографии\Светлячок\25.09.13 огород и черепаха\Фото-0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24744" y="2843808"/>
            <a:ext cx="4392488" cy="3294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04664" y="1187624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 в природе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Ф\Desktop\ЭКОЛОГИЯ\ШАБЛОНЫ ЭКОЛОГИЯ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11" name="Picture 5" descr="G:\Новая папка\Desktop\личное\фотографии\Светлячок\малышок сентябрь\100_91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8680" y="2843808"/>
            <a:ext cx="5877272" cy="4407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395536"/>
            <a:ext cx="6858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Созрела тыква в огороде,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по весу не легка.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Её поднять не смог Володя: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Уж очень тыква велика!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195</Words>
  <Application>Microsoft Office PowerPoint</Application>
  <PresentationFormat>Экран (4:3)</PresentationFormat>
  <Paragraphs>54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</dc:creator>
  <cp:lastModifiedBy>msi1</cp:lastModifiedBy>
  <cp:revision>71</cp:revision>
  <dcterms:created xsi:type="dcterms:W3CDTF">2013-11-19T17:55:15Z</dcterms:created>
  <dcterms:modified xsi:type="dcterms:W3CDTF">2015-05-02T19:54:23Z</dcterms:modified>
</cp:coreProperties>
</file>