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7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6000">
              <a:schemeClr val="tx2">
                <a:lumMod val="60000"/>
                <a:lumOff val="40000"/>
                <a:alpha val="73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2BE89-1951-40BD-9B23-F8395E9A1B8E}" type="datetimeFigureOut">
              <a:rPr lang="ru-RU" smtClean="0"/>
              <a:pPr/>
              <a:t>23.11.2013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2A1F6-75B9-47D7-BF35-278D21EF1A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dmin\Мои документы\10247157902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24972"/>
            <a:ext cx="8215370" cy="616152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142985"/>
            <a:ext cx="7772400" cy="1928825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День матери  </a:t>
            </a:r>
            <a:br>
              <a:rPr lang="ru-RU" sz="8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24 ноября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2013года</a:t>
            </a:r>
            <a:endParaRPr lang="ru-RU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1"/>
            <a:ext cx="7772400" cy="1214445"/>
          </a:xfrm>
        </p:spPr>
        <p:txBody>
          <a:bodyPr>
            <a:no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Ребенок спросил у Бога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Documents and Settings\Admin\Мои документы\70418070_44717965_38525838_Kopiya_kb_Noel_NancyMerc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0" y="2285992"/>
            <a:ext cx="4619792" cy="4375169"/>
          </a:xfrm>
          <a:prstGeom prst="rect">
            <a:avLst/>
          </a:prstGeom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Admin\Мои документы\13223279026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1428736"/>
            <a:ext cx="4311203" cy="52149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9"/>
            <a:ext cx="7772400" cy="928693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ysClr val="windowText" lastClr="00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Monotype Corsiva" pitchFamily="66" charset="0"/>
              </a:rPr>
              <a:t>С Днем Матери!!!</a:t>
            </a:r>
            <a:endParaRPr lang="ru-RU" sz="80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ysClr val="windowText" lastClr="00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Monotype Corsiva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Гагарин 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20812463">
            <a:off x="785813" y="571500"/>
            <a:ext cx="2928937" cy="3548063"/>
          </a:xfrm>
          <a:prstGeom prst="rect">
            <a:avLst/>
          </a:prstGeom>
          <a:ln w="28575">
            <a:solidFill>
              <a:srgbClr val="00B0F0"/>
            </a:solidFill>
          </a:ln>
        </p:spPr>
      </p:pic>
      <p:pic>
        <p:nvPicPr>
          <p:cNvPr id="5" name="Рисунок 4" descr="Гагарин 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87796">
            <a:off x="4903621" y="282500"/>
            <a:ext cx="3535363" cy="4662487"/>
          </a:xfrm>
          <a:prstGeom prst="rect">
            <a:avLst/>
          </a:prstGeom>
          <a:noFill/>
          <a:ln w="41275">
            <a:solidFill>
              <a:srgbClr val="00B0F0"/>
            </a:solidFill>
            <a:bevel/>
            <a:headEnd/>
            <a:tailEnd/>
          </a:ln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857760"/>
            <a:ext cx="6400800" cy="1643074"/>
          </a:xfrm>
        </p:spPr>
        <p:txBody>
          <a:bodyPr>
            <a:normAutofit lnSpcReduction="1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Мама</a:t>
            </a:r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 первого космонавта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Юрия Алексеевича Гагарина- </a:t>
            </a:r>
          </a:p>
          <a:p>
            <a:r>
              <a:rPr lang="ru-RU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Franklin Gothic Book" pitchFamily="34" charset="0"/>
              </a:rPr>
              <a:t>Анна Тимофеевна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Admin\Мои документы\thum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2214554"/>
            <a:ext cx="7143800" cy="446621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15001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Когда мы просыпаемся то первое что видим –это лицо мамы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857233"/>
            <a:ext cx="5172084" cy="1071569"/>
          </a:xfrm>
        </p:spPr>
        <p:txBody>
          <a:bodyPr>
            <a:noAutofit/>
          </a:bodyPr>
          <a:lstStyle/>
          <a:p>
            <a:r>
              <a:rPr lang="ru-RU" sz="9600" b="1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9600" b="1" dirty="0" smtClean="0">
                <a:latin typeface="Times New Roman" pitchFamily="18" charset="0"/>
                <a:cs typeface="Times New Roman" pitchFamily="18" charset="0"/>
              </a:rPr>
              <a:t>ама</a:t>
            </a:r>
            <a:endParaRPr lang="ru-RU" sz="9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C:\Documents and Settings\Admin\Мои документы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3409956" cy="4241239"/>
          </a:xfrm>
          <a:prstGeom prst="rect">
            <a:avLst/>
          </a:prstGeom>
          <a:noFill/>
        </p:spPr>
      </p:pic>
      <p:pic>
        <p:nvPicPr>
          <p:cNvPr id="4100" name="Picture 4" descr="C:\Documents and Settings\Admin\Мои документы\4a41f13d_03fd91e1_d65826abc9d33b6d2a7f9ebmf4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72132" y="4000504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\Мои документы\97709885_69833414_1296129859_w5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975308" y="1166648"/>
            <a:ext cx="6621879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42919"/>
            <a:ext cx="7772400" cy="1285883"/>
          </a:xfrm>
        </p:spPr>
        <p:txBody>
          <a:bodyPr>
            <a:noAutofit/>
          </a:bodyPr>
          <a:lstStyle/>
          <a:p>
            <a:r>
              <a:rPr lang="ru-RU" sz="8800" dirty="0" smtClean="0">
                <a:latin typeface="Times New Roman" pitchFamily="18" charset="0"/>
                <a:cs typeface="Times New Roman" pitchFamily="18" charset="0"/>
              </a:rPr>
              <a:t>Поздравляем!!!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33</Words>
  <Application>Microsoft Office PowerPoint</Application>
  <PresentationFormat>Экран (4:3)</PresentationFormat>
  <Paragraphs>10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День матери   24 ноября</vt:lpstr>
      <vt:lpstr>Ребенок спросил у Бога</vt:lpstr>
      <vt:lpstr>С Днем Матери!!!</vt:lpstr>
      <vt:lpstr>Слайд 4</vt:lpstr>
      <vt:lpstr>Когда мы просыпаемся то первое что видим –это лицо мамы</vt:lpstr>
      <vt:lpstr>Мама</vt:lpstr>
      <vt:lpstr>Поздравляем!!!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День матери   24 ноября</dc:title>
  <dc:creator>Admin</dc:creator>
  <cp:lastModifiedBy>Admin</cp:lastModifiedBy>
  <cp:revision>21</cp:revision>
  <dcterms:created xsi:type="dcterms:W3CDTF">2013-11-21T18:02:22Z</dcterms:created>
  <dcterms:modified xsi:type="dcterms:W3CDTF">2013-11-23T07:40:44Z</dcterms:modified>
</cp:coreProperties>
</file>