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7" r:id="rId1"/>
  </p:sldMasterIdLst>
  <p:notesMasterIdLst>
    <p:notesMasterId r:id="rId13"/>
  </p:notesMasterIdLst>
  <p:sldIdLst>
    <p:sldId id="272" r:id="rId2"/>
    <p:sldId id="275" r:id="rId3"/>
    <p:sldId id="276" r:id="rId4"/>
    <p:sldId id="277" r:id="rId5"/>
    <p:sldId id="260" r:id="rId6"/>
    <p:sldId id="263" r:id="rId7"/>
    <p:sldId id="271" r:id="rId8"/>
    <p:sldId id="265" r:id="rId9"/>
    <p:sldId id="259" r:id="rId10"/>
    <p:sldId id="262" r:id="rId11"/>
    <p:sldId id="28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  <a:srgbClr val="99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A09A17-025C-4F0C-8E7D-54C110B38053}" type="datetimeFigureOut">
              <a:rPr lang="ru-RU"/>
              <a:pPr>
                <a:defRPr/>
              </a:pPr>
              <a:t>02.05.2015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B4E665-A703-413A-95FD-A265CCA750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907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B7B48E3-AB6F-4134-B053-FE30D92390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9B3C6-1859-46E2-8B37-948F438844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F52A8F-4FB7-441A-8AD8-F6901FFFB5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25EED1A-C3D3-4DD9-BE68-AB172981F6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3B231-7B34-4F38-9CDF-00D754CF8E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39855-9EB4-43C9-87C4-8168084275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F3655BD9-110F-4C05-A0AB-6EA04E9C03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D6AEB2-73FC-4B8D-A0B0-ABD373480C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23C90A-7573-4999-97BC-849E549711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62770-CACC-43E9-AA35-B6B0016440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5A294-C23D-4CB5-9F84-D6E6911CB0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1057E91-A7A3-4156-952E-8AA87CFD49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mgu-print.ru/images/newspapers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Appale\&#1052;&#1086;&#1080;%20&#1076;&#1086;&#1082;&#1091;&#1084;&#1077;&#1085;&#1090;&#1099;\&#1059;&#1088;&#1086;&#1082;%20&#1088;&#1091;&#1089;&#1089;&#1082;&#1086;&#1075;&#1086;%20&#1103;&#1079;&#1099;&#1082;&#1072;%203&#1082;&#1083;%20(&#1055;&#1088;&#1072;&#1074;&#1086;&#1087;&#1080;&#1089;&#1072;&#1085;&#1080;&#1077;%20&#1087;&#1072;&#1088;&#1085;&#1099;&#1093;%20&#1089;&#1086;&#1075;&#1083;&#1072;&#1089;&#1085;&#1099;&#1093;)\&#1073;&#1086;&#1078;%20&#1082;&#1086;&#1088;.wm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428625"/>
            <a:ext cx="8229600" cy="57150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b="1" dirty="0" smtClean="0">
              <a:solidFill>
                <a:schemeClr val="tx2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chemeClr val="tx2"/>
                </a:solidFill>
              </a:rPr>
              <a:t>Правописание парных согласных в середине слова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chemeClr val="tx2"/>
                </a:solidFill>
              </a:rPr>
              <a:t>Урок русского языка с использованием ИКТ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3600" b="1" dirty="0" smtClean="0">
              <a:solidFill>
                <a:schemeClr val="tx2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Презентацию подготовила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учитель начальных классов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школы №270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Гандзюк Татьяна Викторовна</a:t>
            </a:r>
            <a:endParaRPr lang="ru-RU" sz="18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00063" y="1143000"/>
            <a:ext cx="835818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Парные звуки согласные</a:t>
            </a:r>
          </a:p>
          <a:p>
            <a:pPr>
              <a:defRPr/>
            </a:pPr>
            <a:r>
              <a:rPr lang="ru-RU" sz="4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Бывают такие опасные.</a:t>
            </a:r>
          </a:p>
          <a:p>
            <a:pPr>
              <a:defRPr/>
            </a:pPr>
            <a:r>
              <a:rPr lang="ru-RU" sz="4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 нечетко слышится – </a:t>
            </a:r>
          </a:p>
          <a:p>
            <a:pPr>
              <a:defRPr/>
            </a:pPr>
            <a:r>
              <a:rPr lang="ru-RU" sz="4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буква пишется?</a:t>
            </a:r>
          </a:p>
          <a:p>
            <a:pPr>
              <a:defRPr/>
            </a:pPr>
            <a:r>
              <a:rPr lang="ru-RU" sz="4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поставим рядом гласный –</a:t>
            </a:r>
          </a:p>
          <a:p>
            <a:pPr>
              <a:defRPr/>
            </a:pPr>
            <a:r>
              <a:rPr lang="ru-RU" sz="4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согласный неопасный!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5143500"/>
            <a:ext cx="950912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214688"/>
            <a:ext cx="9509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214438"/>
            <a:ext cx="9509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500188" y="1285875"/>
            <a:ext cx="7056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Страница 104 , упражнение 202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00188" y="3214688"/>
            <a:ext cx="7056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Страница 104 , упражнение 200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71625" y="5214938"/>
            <a:ext cx="70564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Страница 105 , упражнение 204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285852" y="500042"/>
            <a:ext cx="698620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Минутка чистописания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285875" y="1571625"/>
            <a:ext cx="63547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 i="1">
                <a:solidFill>
                  <a:schemeClr val="tx2"/>
                </a:solidFill>
                <a:latin typeface="Tahoma" pitchFamily="34" charset="0"/>
              </a:rPr>
              <a:t>бпн      вфн    гкн       </a:t>
            </a: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…  …</a:t>
            </a:r>
          </a:p>
        </p:txBody>
      </p:sp>
      <p:sp>
        <p:nvSpPr>
          <p:cNvPr id="6148" name="WordArt 6"/>
          <p:cNvSpPr>
            <a:spLocks noChangeArrowheads="1" noChangeShapeType="1" noTextEdit="1"/>
          </p:cNvSpPr>
          <p:nvPr/>
        </p:nvSpPr>
        <p:spPr bwMode="auto">
          <a:xfrm>
            <a:off x="1285875" y="3857625"/>
            <a:ext cx="7302500" cy="94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08"/>
              </a:avLst>
            </a:prstTxWarp>
          </a:bodyPr>
          <a:lstStyle/>
          <a:p>
            <a:pPr algn="ctr"/>
            <a:endParaRPr lang="ru-RU" sz="36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8481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2564904"/>
            <a:ext cx="695798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Правописание парных согласных</a:t>
            </a:r>
          </a:p>
          <a:p>
            <a:pPr algn="ctr">
              <a:defRPr/>
            </a:pPr>
            <a:r>
              <a:rPr lang="ru-RU" sz="54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в </a:t>
            </a:r>
            <a:r>
              <a:rPr lang="ru-RU" sz="54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середине и на конце </a:t>
            </a:r>
            <a:r>
              <a:rPr lang="ru-RU" sz="54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>слова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032073" y="642938"/>
            <a:ext cx="7572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Парные звуки согласные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Бывают такие опасные.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Звук нечетко слышится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Какая буква пишется?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1500188" y="4143375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б</a:t>
            </a: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1500188" y="5214938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п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2500313" y="4143375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в</a:t>
            </a: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2500313" y="5214938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ф</a:t>
            </a: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4500563" y="4143375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д</a:t>
            </a: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4500563" y="5214938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т</a:t>
            </a: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3500438" y="4143375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г</a:t>
            </a: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500438" y="5214938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к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5500688" y="4143375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ж</a:t>
            </a: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5500688" y="5214938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ш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6500813" y="4143375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з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6500813" y="5214938"/>
            <a:ext cx="792162" cy="91440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4400" b="1">
                <a:solidFill>
                  <a:schemeClr val="tx2">
                    <a:lumMod val="50000"/>
                  </a:schemeClr>
                </a:solidFill>
              </a:rPr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857250" y="928688"/>
            <a:ext cx="7929563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Скрипит моро  . Сердит моро  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И сне    сухой и колкий.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И вя   озя   .   И ду    замёр   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Наскво  ь    промёрзли ёлки.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                                            Т. Волжина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16125" y="1422400"/>
            <a:ext cx="428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х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86188" y="928688"/>
            <a:ext cx="520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с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000875" y="928688"/>
            <a:ext cx="642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с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65300" y="1916113"/>
            <a:ext cx="520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с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57500" y="1916113"/>
            <a:ext cx="450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п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643438" y="1916113"/>
            <a:ext cx="571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п</a:t>
            </a:r>
            <a:r>
              <a:rPr lang="ru-RU" altLang="ru-RU" sz="3200" b="1" i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357938" y="1916113"/>
            <a:ext cx="520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</a:rPr>
              <a:t>с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376488" y="2393950"/>
            <a:ext cx="35718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</a:rPr>
              <a:t>с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000875" y="928688"/>
            <a:ext cx="571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 err="1">
                <a:solidFill>
                  <a:srgbClr val="C00000"/>
                </a:solidFill>
              </a:rPr>
              <a:t>з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000250" y="1422400"/>
            <a:ext cx="642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C00000"/>
                </a:solidFill>
                <a:latin typeface="Tahoma" pitchFamily="34" charset="0"/>
              </a:rPr>
              <a:t>г</a:t>
            </a: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785938" y="1908175"/>
            <a:ext cx="642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 err="1">
                <a:solidFill>
                  <a:srgbClr val="C00000"/>
                </a:solidFill>
              </a:rPr>
              <a:t>з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57500" y="1916113"/>
            <a:ext cx="642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C00000"/>
                </a:solidFill>
              </a:rPr>
              <a:t>б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643438" y="1916113"/>
            <a:ext cx="642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C00000"/>
                </a:solidFill>
                <a:latin typeface="Tahoma" pitchFamily="34" charset="0"/>
              </a:rPr>
              <a:t>б</a:t>
            </a: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357938" y="1916113"/>
            <a:ext cx="642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C00000"/>
                </a:solidFill>
                <a:latin typeface="Tahoma" pitchFamily="34" charset="0"/>
              </a:rPr>
              <a:t>з</a:t>
            </a: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376488" y="2393950"/>
            <a:ext cx="642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C00000"/>
                </a:solidFill>
                <a:latin typeface="Tahoma" pitchFamily="34" charset="0"/>
              </a:rPr>
              <a:t>з</a:t>
            </a:r>
            <a:r>
              <a:rPr lang="ru-RU" altLang="ru-RU" sz="3200" b="1" i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pic>
        <p:nvPicPr>
          <p:cNvPr id="29" name="Picture 4" descr="winter_wallpapers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463925"/>
            <a:ext cx="3929063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57625" y="928688"/>
            <a:ext cx="571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 err="1">
                <a:solidFill>
                  <a:srgbClr val="C00000"/>
                </a:solidFill>
              </a:rPr>
              <a:t>з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utoUpdateAnimBg="0"/>
      <p:bldP spid="6" grpId="0"/>
      <p:bldP spid="6" grpId="1"/>
      <p:bldP spid="13" grpId="0"/>
      <p:bldP spid="13" grpId="1"/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857250" y="1714500"/>
            <a:ext cx="76247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…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ши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ка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, д…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ро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ка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, л…па  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ка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pPr>
              <a:defRPr/>
            </a:pP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м…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рко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ка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, т..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тра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</a:rPr>
              <a:t>ка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201" name="WordArt 11"/>
          <p:cNvSpPr>
            <a:spLocks noChangeArrowheads="1" noChangeShapeType="1" noTextEdit="1"/>
          </p:cNvSpPr>
          <p:nvPr/>
        </p:nvSpPr>
        <p:spPr bwMode="auto">
          <a:xfrm>
            <a:off x="2117699" y="1649401"/>
            <a:ext cx="360363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Б</a:t>
            </a:r>
          </a:p>
          <a:p>
            <a:pPr algn="ctr">
              <a:defRPr/>
            </a:pPr>
            <a:r>
              <a:rPr lang="ru-RU" sz="3600" b="1" kern="10" dirty="0" err="1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п</a:t>
            </a:r>
            <a:endParaRPr lang="ru-RU" sz="3600" b="1" kern="10" dirty="0">
              <a:ln w="11430"/>
              <a:solidFill>
                <a:srgbClr val="FF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/>
            </a:endParaRPr>
          </a:p>
        </p:txBody>
      </p:sp>
      <p:sp>
        <p:nvSpPr>
          <p:cNvPr id="8203" name="WordArt 13"/>
          <p:cNvSpPr>
            <a:spLocks noChangeArrowheads="1" noChangeShapeType="1" noTextEdit="1"/>
          </p:cNvSpPr>
          <p:nvPr/>
        </p:nvSpPr>
        <p:spPr bwMode="auto">
          <a:xfrm>
            <a:off x="4651349" y="1577963"/>
            <a:ext cx="358775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Ж</a:t>
            </a:r>
          </a:p>
          <a:p>
            <a:pPr algn="ctr">
              <a:defRPr/>
            </a:pPr>
            <a:r>
              <a:rPr lang="ru-RU" sz="3600" b="1" kern="1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ш</a:t>
            </a:r>
          </a:p>
        </p:txBody>
      </p:sp>
      <p:sp>
        <p:nvSpPr>
          <p:cNvPr id="8204" name="WordArt 12"/>
          <p:cNvSpPr>
            <a:spLocks noChangeArrowheads="1" noChangeShapeType="1" noTextEdit="1"/>
          </p:cNvSpPr>
          <p:nvPr/>
        </p:nvSpPr>
        <p:spPr bwMode="auto">
          <a:xfrm>
            <a:off x="2579662" y="2857488"/>
            <a:ext cx="358775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В</a:t>
            </a:r>
          </a:p>
          <a:p>
            <a:pPr algn="ctr">
              <a:defRPr/>
            </a:pPr>
            <a:r>
              <a:rPr lang="ru-RU" sz="3600" b="1" kern="1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ф</a:t>
            </a:r>
          </a:p>
        </p:txBody>
      </p:sp>
      <p:sp>
        <p:nvSpPr>
          <p:cNvPr id="8205" name="WordArt 12"/>
          <p:cNvSpPr>
            <a:spLocks noChangeArrowheads="1" noChangeShapeType="1" noTextEdit="1"/>
          </p:cNvSpPr>
          <p:nvPr/>
        </p:nvSpPr>
        <p:spPr bwMode="auto">
          <a:xfrm>
            <a:off x="5118074" y="2749538"/>
            <a:ext cx="360363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д</a:t>
            </a:r>
          </a:p>
          <a:p>
            <a:pPr algn="ctr">
              <a:defRPr/>
            </a:pPr>
            <a:r>
              <a:rPr lang="ru-RU" sz="3600" b="1" kern="1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т</a:t>
            </a:r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3500438"/>
            <a:ext cx="9509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572000"/>
            <a:ext cx="950912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785938" y="4643438"/>
            <a:ext cx="6346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Словарное слово + проверочное</a:t>
            </a:r>
          </a:p>
        </p:txBody>
      </p:sp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5572125"/>
            <a:ext cx="8636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000250" y="5786438"/>
            <a:ext cx="6943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Словарное слово + прилагательное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500166" y="428604"/>
            <a:ext cx="653255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Словарные слова</a:t>
            </a:r>
          </a:p>
        </p:txBody>
      </p:sp>
      <p:sp>
        <p:nvSpPr>
          <p:cNvPr id="15" name="WordArt 12"/>
          <p:cNvSpPr>
            <a:spLocks noChangeArrowheads="1" noChangeShapeType="1" noTextEdit="1"/>
          </p:cNvSpPr>
          <p:nvPr/>
        </p:nvSpPr>
        <p:spPr bwMode="auto">
          <a:xfrm>
            <a:off x="7261199" y="1577963"/>
            <a:ext cx="360363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д</a:t>
            </a:r>
          </a:p>
          <a:p>
            <a:pPr algn="ctr">
              <a:defRPr/>
            </a:pPr>
            <a:r>
              <a:rPr lang="ru-RU" sz="3600" b="1" kern="1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429250" y="1500188"/>
            <a:ext cx="2001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г</a:t>
            </a:r>
            <a:r>
              <a:rPr lang="ru-RU" altLang="ru-RU" sz="3600" b="1">
                <a:solidFill>
                  <a:srgbClr val="C00000"/>
                </a:solidFill>
                <a:latin typeface="Tahoma" pitchFamily="34" charset="0"/>
              </a:rPr>
              <a:t>а</a:t>
            </a: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зетка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29250" y="2286000"/>
            <a:ext cx="231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г</a:t>
            </a:r>
            <a:r>
              <a:rPr lang="ru-RU" altLang="ru-RU" sz="3600" b="1">
                <a:solidFill>
                  <a:srgbClr val="C00000"/>
                </a:solidFill>
                <a:latin typeface="Tahoma" pitchFamily="34" charset="0"/>
              </a:rPr>
              <a:t>а</a:t>
            </a: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зетчик</a:t>
            </a:r>
          </a:p>
        </p:txBody>
      </p:sp>
      <p:sp>
        <p:nvSpPr>
          <p:cNvPr id="9225" name="TextBox 8"/>
          <p:cNvSpPr txBox="1">
            <a:spLocks noChangeArrowheads="1"/>
          </p:cNvSpPr>
          <p:nvPr/>
        </p:nvSpPr>
        <p:spPr bwMode="auto">
          <a:xfrm>
            <a:off x="1357313" y="1500188"/>
            <a:ext cx="55006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Газетн…    столик,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газетн…    издательство,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газетн…    новость.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771775" y="1501775"/>
            <a:ext cx="928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993300"/>
                </a:solidFill>
                <a:latin typeface="Tahoma" pitchFamily="34" charset="0"/>
              </a:rPr>
              <a:t>ый</a:t>
            </a:r>
            <a:r>
              <a:rPr lang="ru-RU" altLang="ru-RU" sz="3200" b="1">
                <a:latin typeface="Tahoma" pitchFamily="34" charset="0"/>
              </a:rPr>
              <a:t>         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35263" y="1987550"/>
            <a:ext cx="928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993300"/>
                </a:solidFill>
                <a:latin typeface="Tahoma" pitchFamily="34" charset="0"/>
              </a:rPr>
              <a:t>ое</a:t>
            </a:r>
            <a:r>
              <a:rPr lang="ru-RU" altLang="ru-RU" sz="3200" b="1">
                <a:latin typeface="Tahoma" pitchFamily="34" charset="0"/>
              </a:rPr>
              <a:t>         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35263" y="2484438"/>
            <a:ext cx="928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993300"/>
                </a:solidFill>
                <a:latin typeface="Tahoma" pitchFamily="34" charset="0"/>
              </a:rPr>
              <a:t>ая</a:t>
            </a:r>
            <a:r>
              <a:rPr lang="ru-RU" altLang="ru-RU" sz="3200" b="1">
                <a:latin typeface="Tahoma" pitchFamily="34" charset="0"/>
              </a:rPr>
              <a:t>         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29063" y="1357313"/>
            <a:ext cx="47799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Лист бумаги по утрам</a:t>
            </a:r>
          </a:p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На квартиру носят нам.</a:t>
            </a:r>
          </a:p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На одном таком листе</a:t>
            </a:r>
          </a:p>
          <a:p>
            <a:pPr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Много разных новостей.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429250" y="3143250"/>
            <a:ext cx="2714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г</a:t>
            </a:r>
            <a:r>
              <a:rPr lang="ru-RU" altLang="ru-RU" sz="3600" b="1">
                <a:solidFill>
                  <a:srgbClr val="C00000"/>
                </a:solidFill>
                <a:latin typeface="Tahoma" pitchFamily="34" charset="0"/>
              </a:rPr>
              <a:t>а</a:t>
            </a: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зеточка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500688" y="4000500"/>
            <a:ext cx="2714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г</a:t>
            </a:r>
            <a:r>
              <a:rPr lang="ru-RU" altLang="ru-RU" sz="3600" b="1">
                <a:solidFill>
                  <a:srgbClr val="C00000"/>
                </a:solidFill>
                <a:latin typeface="Tahoma" pitchFamily="34" charset="0"/>
              </a:rPr>
              <a:t>а</a:t>
            </a:r>
            <a:r>
              <a:rPr lang="ru-RU" altLang="ru-RU" sz="3600" b="1">
                <a:solidFill>
                  <a:schemeClr val="tx2"/>
                </a:solidFill>
                <a:latin typeface="Tahoma" pitchFamily="34" charset="0"/>
              </a:rPr>
              <a:t>зетный</a:t>
            </a:r>
          </a:p>
        </p:txBody>
      </p:sp>
      <p:pic>
        <p:nvPicPr>
          <p:cNvPr id="16" name="Picture 11" descr="Картинка 37 из 640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571875"/>
            <a:ext cx="36322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785786" y="357166"/>
            <a:ext cx="7758855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Новое словарное слово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4" grpId="1"/>
      <p:bldP spid="5" grpId="0" autoUpdateAnimBg="0"/>
      <p:bldP spid="5" grpId="1"/>
      <p:bldP spid="9225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3" grpId="1"/>
      <p:bldP spid="14" grpId="0" autoUpdateAnimBg="0"/>
      <p:bldP spid="14" grpId="1"/>
      <p:bldP spid="15" grpId="0" autoUpdateAnimBg="0"/>
      <p:bldP spid="1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бож кор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500063"/>
            <a:ext cx="7315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76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765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 noChangeArrowheads="1"/>
          </p:cNvSpPr>
          <p:nvPr>
            <p:ph idx="1"/>
          </p:nvPr>
        </p:nvSpPr>
        <p:spPr>
          <a:xfrm>
            <a:off x="1214438" y="2786063"/>
            <a:ext cx="4286250" cy="646112"/>
          </a:xfrm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3600" b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газеты  лежат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715250" y="1428750"/>
            <a:ext cx="914400" cy="865188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Tahom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" y="1571625"/>
            <a:ext cx="7172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читает, папа, газету, утреннюю</a:t>
            </a:r>
            <a:r>
              <a:rPr lang="ru-RU" altLang="ru-RU" sz="2400" b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715250" y="2714625"/>
            <a:ext cx="857250" cy="785813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 flipH="1">
            <a:off x="571500" y="3929063"/>
            <a:ext cx="8572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Tahoma" pitchFamily="34" charset="0"/>
              </a:rPr>
              <a:t>какой? кто? что делает? какую? что? 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715250" y="4786313"/>
            <a:ext cx="857250" cy="847725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Tahom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214290"/>
            <a:ext cx="7324441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Работа с предложением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9" grpId="0"/>
      <p:bldP spid="10" grpId="0" animBg="1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14313" y="500063"/>
            <a:ext cx="79105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>
                <a:latin typeface="Arial" charset="0"/>
              </a:rPr>
              <a:t> </a:t>
            </a:r>
            <a:r>
              <a:rPr lang="ru-RU" altLang="ru-RU" sz="3200" b="1">
                <a:solidFill>
                  <a:schemeClr val="tx2"/>
                </a:solidFill>
                <a:latin typeface="Arial" charset="0"/>
              </a:rPr>
              <a:t>В чужой лодке всегда больше рыбки.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85750" y="2214563"/>
            <a:ext cx="741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chemeClr val="tx2"/>
                </a:solidFill>
                <a:latin typeface="Arial" charset="0"/>
              </a:rPr>
              <a:t>С кем по грибки, с тем и по ягодки. 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2500313" y="1071563"/>
            <a:ext cx="33385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rgbClr val="C00000"/>
                </a:solidFill>
                <a:latin typeface="Tahoma" pitchFamily="34" charset="0"/>
              </a:rPr>
              <a:t>лодка  - лодочка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rgbClr val="C00000"/>
                </a:solidFill>
                <a:latin typeface="Tahoma" pitchFamily="34" charset="0"/>
              </a:rPr>
              <a:t>рыбка – рыба 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500313" y="2786063"/>
            <a:ext cx="3251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rgbClr val="C00000"/>
                </a:solidFill>
                <a:latin typeface="Tahoma" pitchFamily="34" charset="0"/>
              </a:rPr>
              <a:t>грибки –грибок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rgbClr val="C00000"/>
                </a:solidFill>
                <a:latin typeface="Tahoma" pitchFamily="34" charset="0"/>
              </a:rPr>
              <a:t>ягодка - ягода</a:t>
            </a:r>
          </a:p>
        </p:txBody>
      </p:sp>
      <p:pic>
        <p:nvPicPr>
          <p:cNvPr id="8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7250" y="4071938"/>
            <a:ext cx="950913" cy="857250"/>
          </a:xfrm>
          <a:noFill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4000500"/>
            <a:ext cx="9509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4071938"/>
            <a:ext cx="95091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42938" y="4929188"/>
            <a:ext cx="1679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ягодка</a:t>
            </a:r>
            <a:r>
              <a:rPr lang="ru-RU" altLang="ru-RU" sz="2800" b="1">
                <a:solidFill>
                  <a:srgbClr val="FFC000"/>
                </a:solidFill>
                <a:latin typeface="Tahoma" pitchFamily="34" charset="0"/>
              </a:rPr>
              <a:t>  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857625" y="4929188"/>
            <a:ext cx="1476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рыбка 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7000875" y="4929188"/>
            <a:ext cx="1155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гриб</a:t>
            </a:r>
            <a:r>
              <a:rPr lang="ru-RU" altLang="ru-RU" sz="2800" b="1">
                <a:solidFill>
                  <a:srgbClr val="FFC0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429000" y="5500688"/>
            <a:ext cx="25511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solidFill>
                  <a:schemeClr val="tx2"/>
                </a:solidFill>
                <a:latin typeface="Tahoma" pitchFamily="34" charset="0"/>
              </a:rPr>
              <a:t>[</a:t>
            </a: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р  ы  п  к а</a:t>
            </a:r>
            <a:r>
              <a:rPr lang="en-US" altLang="ru-RU" sz="2800" b="1">
                <a:solidFill>
                  <a:schemeClr val="tx2"/>
                </a:solidFill>
                <a:latin typeface="Tahoma" pitchFamily="34" charset="0"/>
              </a:rPr>
              <a:t>]</a:t>
            </a: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500813" y="5500688"/>
            <a:ext cx="2117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solidFill>
                  <a:schemeClr val="tx2"/>
                </a:solidFill>
                <a:latin typeface="Tahoma" pitchFamily="34" charset="0"/>
              </a:rPr>
              <a:t>[</a:t>
            </a: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г  р</a:t>
            </a:r>
            <a:r>
              <a:rPr lang="en-US" altLang="ru-RU" sz="2800" b="1">
                <a:solidFill>
                  <a:schemeClr val="tx2"/>
                </a:solidFill>
                <a:latin typeface="Tahoma" pitchFamily="34" charset="0"/>
              </a:rPr>
              <a:t>’ </a:t>
            </a: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и  п</a:t>
            </a:r>
            <a:r>
              <a:rPr lang="en-US" altLang="ru-RU" sz="2800" b="1">
                <a:solidFill>
                  <a:schemeClr val="tx2"/>
                </a:solidFill>
                <a:latin typeface="Tahoma" pitchFamily="34" charset="0"/>
              </a:rPr>
              <a:t>]</a:t>
            </a: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57188" y="5500688"/>
            <a:ext cx="2813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2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rgbClr val="B37732"/>
              </a:buClr>
              <a:buSzPct val="85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9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ts val="338"/>
              </a:spcBef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2800" b="1">
                <a:solidFill>
                  <a:schemeClr val="tx2"/>
                </a:solidFill>
                <a:latin typeface="Tahoma" pitchFamily="34" charset="0"/>
              </a:rPr>
              <a:t>[</a:t>
            </a: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й</a:t>
            </a:r>
            <a:r>
              <a:rPr lang="en-US" altLang="ru-RU" sz="2800" b="1">
                <a:solidFill>
                  <a:schemeClr val="tx2"/>
                </a:solidFill>
                <a:latin typeface="Tahoma" pitchFamily="34" charset="0"/>
              </a:rPr>
              <a:t>’ </a:t>
            </a: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а г а т к а</a:t>
            </a:r>
            <a:r>
              <a:rPr lang="en-US" altLang="ru-RU" sz="2800" b="1">
                <a:solidFill>
                  <a:schemeClr val="tx2"/>
                </a:solidFill>
                <a:latin typeface="Tahoma" pitchFamily="34" charset="0"/>
              </a:rPr>
              <a:t>]</a:t>
            </a:r>
            <a:r>
              <a:rPr lang="ru-RU" altLang="ru-RU" sz="2800" b="1">
                <a:solidFill>
                  <a:schemeClr val="tx2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3" grpId="0"/>
      <p:bldP spid="6154" grpId="0"/>
      <p:bldP spid="6156" grpId="0"/>
      <p:bldP spid="11" grpId="0"/>
      <p:bldP spid="12" grpId="0"/>
      <p:bldP spid="13" grpId="0"/>
      <p:bldP spid="14" grpId="0"/>
      <p:bldP spid="16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889</TotalTime>
  <Words>308</Words>
  <Application>Microsoft Office PowerPoint</Application>
  <PresentationFormat>Экран (4:3)</PresentationFormat>
  <Paragraphs>106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user</cp:lastModifiedBy>
  <cp:revision>91</cp:revision>
  <dcterms:created xsi:type="dcterms:W3CDTF">2010-11-24T18:11:04Z</dcterms:created>
  <dcterms:modified xsi:type="dcterms:W3CDTF">2015-05-02T16:31:21Z</dcterms:modified>
</cp:coreProperties>
</file>