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3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8671-964A-4F8D-B926-74530A66B9BF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A3B1A72-F4F0-4143-A202-98D1AB94E5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8671-964A-4F8D-B926-74530A66B9BF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B1A72-F4F0-4143-A202-98D1AB94E5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8671-964A-4F8D-B926-74530A66B9BF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B1A72-F4F0-4143-A202-98D1AB94E5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8671-964A-4F8D-B926-74530A66B9BF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A3B1A72-F4F0-4143-A202-98D1AB94E5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8671-964A-4F8D-B926-74530A66B9BF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B1A72-F4F0-4143-A202-98D1AB94E58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8671-964A-4F8D-B926-74530A66B9BF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B1A72-F4F0-4143-A202-98D1AB94E5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8671-964A-4F8D-B926-74530A66B9BF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A3B1A72-F4F0-4143-A202-98D1AB94E58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8671-964A-4F8D-B926-74530A66B9BF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B1A72-F4F0-4143-A202-98D1AB94E5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8671-964A-4F8D-B926-74530A66B9BF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B1A72-F4F0-4143-A202-98D1AB94E5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8671-964A-4F8D-B926-74530A66B9BF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B1A72-F4F0-4143-A202-98D1AB94E5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8671-964A-4F8D-B926-74530A66B9BF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B1A72-F4F0-4143-A202-98D1AB94E58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96F8671-964A-4F8D-B926-74530A66B9BF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A3B1A72-F4F0-4143-A202-98D1AB94E58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142984"/>
            <a:ext cx="7696224" cy="4572032"/>
          </a:xfrm>
        </p:spPr>
        <p:txBody>
          <a:bodyPr>
            <a:normAutofit fontScale="90000"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Министерство общего и профессионального образования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Свердловской области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Управление образования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Кушвинского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городского округа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Муниципальное казенное общеобразовательное учреждение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Дополнительного образования детей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«Дом детского творчества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Исследовательская работа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ОТ ЧАСТУШКИ ДО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ПОБЕДЫ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Автор: Лунина Варвара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Ученица 3 «В» класса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МКОУ СОШ № 6 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Классный руководитель: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Рычкова И. В.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Педагог высшей категории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Руководитель: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Малясова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Н.Б.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студия «Камертон» </a:t>
            </a:r>
            <a:r>
              <a:rPr lang="ru-RU" sz="1100" dirty="0" smtClean="0"/>
              <a:t>ДДТ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500570"/>
            <a:ext cx="7406640" cy="2000264"/>
          </a:xfrm>
        </p:spPr>
        <p:txBody>
          <a:bodyPr/>
          <a:lstStyle/>
          <a:p>
            <a:endParaRPr lang="en-US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1027" name="Picture 3" descr="C:\варя фото ю.негоновой\NJS_0589.JPG"/>
          <p:cNvPicPr>
            <a:picLocks noChangeAspect="1" noChangeArrowheads="1"/>
          </p:cNvPicPr>
          <p:nvPr/>
        </p:nvPicPr>
        <p:blipFill>
          <a:blip r:embed="rId2" cstate="print"/>
          <a:srcRect l="4855" r="5328"/>
          <a:stretch>
            <a:fillRect/>
          </a:stretch>
        </p:blipFill>
        <p:spPr bwMode="auto">
          <a:xfrm>
            <a:off x="428596" y="2000240"/>
            <a:ext cx="3182533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971668"/>
          </a:xfrm>
        </p:spPr>
        <p:txBody>
          <a:bodyPr/>
          <a:lstStyle/>
          <a:p>
            <a:r>
              <a:rPr lang="ru-RU" dirty="0" smtClean="0"/>
              <a:t>Спасибо за внимание 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643182"/>
            <a:ext cx="8686800" cy="343694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8604"/>
            <a:ext cx="8686800" cy="5651521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ru-RU" b="1" dirty="0" smtClean="0"/>
              <a:t>Сила духа</a:t>
            </a:r>
            <a:r>
              <a:rPr lang="ru-RU" b="1" dirty="0" smtClean="0"/>
              <a:t>.</a:t>
            </a:r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                                    Развесёлая частушка - любимая подружка!                                                Настроенье поднимаешь, </a:t>
            </a:r>
          </a:p>
          <a:p>
            <a:pPr algn="r">
              <a:buNone/>
            </a:pPr>
            <a:r>
              <a:rPr lang="ru-RU" dirty="0" smtClean="0"/>
              <a:t>и солдатам помогаешь! </a:t>
            </a:r>
          </a:p>
          <a:p>
            <a:pPr algn="r">
              <a:buNone/>
            </a:pPr>
            <a:r>
              <a:rPr lang="ru-RU" dirty="0" smtClean="0"/>
              <a:t>                                           Не возьмёт солдата пуля, побеждает сила духа!</a:t>
            </a:r>
          </a:p>
          <a:p>
            <a:pPr algn="r">
              <a:buNone/>
            </a:pPr>
            <a:r>
              <a:rPr lang="ru-RU" dirty="0" smtClean="0"/>
              <a:t>                                               В жизни ратной и в тылу нас не победить врагу!</a:t>
            </a:r>
          </a:p>
          <a:p>
            <a:pPr algn="r">
              <a:buNone/>
            </a:pPr>
            <a:r>
              <a:rPr lang="ru-RU" dirty="0" smtClean="0"/>
              <a:t>                                                                                                  Лунина Варвара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928670"/>
            <a:ext cx="8686800" cy="55721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Показать отражение исторических событий страны в частушках о Великой Отечественной Войне.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Привлечь внимание учащихся к проблеме  возникновения и исполнения частушек в жизни человека.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Доказать, что частушка – это юмор, сатира,  отдых.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Обобщить исторический материал  о частушках.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500034" y="785795"/>
            <a:ext cx="8491566" cy="142876"/>
          </a:xfrm>
        </p:spPr>
        <p:txBody>
          <a:bodyPr>
            <a:normAutofit fontScale="25000" lnSpcReduction="20000"/>
          </a:bodyPr>
          <a:lstStyle/>
          <a:p>
            <a:endParaRPr lang="ru-RU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ru-RU" dirty="0" smtClean="0"/>
              <a:t>Сбор информации о  частушках из разных видов исторических источников: книг, учебников, документов, материалов СМИ, Интернета.</a:t>
            </a:r>
          </a:p>
          <a:p>
            <a:pPr lvl="0">
              <a:buNone/>
            </a:pPr>
            <a:r>
              <a:rPr lang="ru-RU" dirty="0" smtClean="0"/>
              <a:t>Представление  </a:t>
            </a:r>
            <a:r>
              <a:rPr lang="ru-RU" dirty="0" smtClean="0"/>
              <a:t>собранного материала  моим одноклассникам и младшим школьникам.</a:t>
            </a:r>
          </a:p>
          <a:p>
            <a:pPr lvl="0">
              <a:buNone/>
            </a:pPr>
            <a:r>
              <a:rPr lang="ru-RU" dirty="0" smtClean="0"/>
              <a:t>Собственное  сочинение  частушки на военную тему.</a:t>
            </a:r>
          </a:p>
          <a:p>
            <a:pPr lvl="0">
              <a:buNone/>
            </a:pPr>
            <a:r>
              <a:rPr lang="ru-RU" dirty="0" smtClean="0"/>
              <a:t>Выяснение, что же такое частушка.</a:t>
            </a:r>
          </a:p>
          <a:p>
            <a:pPr lvl="0">
              <a:buNone/>
            </a:pPr>
            <a:r>
              <a:rPr lang="ru-RU" dirty="0" smtClean="0"/>
              <a:t>Проведение  анкетирования   учащихся  3 «В» класса</a:t>
            </a:r>
          </a:p>
          <a:p>
            <a:pPr lvl="0">
              <a:buNone/>
            </a:pPr>
            <a:r>
              <a:rPr lang="ru-RU" dirty="0" smtClean="0"/>
              <a:t>Анализ полученных результатов.</a:t>
            </a:r>
          </a:p>
          <a:p>
            <a:pPr lvl="0">
              <a:buNone/>
            </a:pPr>
            <a:r>
              <a:rPr lang="ru-RU" dirty="0" smtClean="0"/>
              <a:t>Сочинение и пение всем классом.</a:t>
            </a:r>
          </a:p>
          <a:p>
            <a:pPr lvl="0">
              <a:buNone/>
            </a:pPr>
            <a:r>
              <a:rPr lang="ru-RU" dirty="0" smtClean="0"/>
              <a:t>Заключение по результатом работы.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Объектом  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данного проекта стал юмор в  военных частушках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Гипотеза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Война не могла уничтожить эмоции и чувства народа. На войне нет времени для отдыха, но есть отдушины в череде суровых  солдатских  будней.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Одной из таких отдушин всегда были частушки.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8573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Частушка - это рифмованная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четырёхстрочная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припевка, исполняемая в быстром темпе. Исполняется обычно в сопровождении гармони, балалайки.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143116"/>
            <a:ext cx="6580234" cy="370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043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 Советский живописец и график, Юрий Михайлович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Непринцев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1951г. написал картину «Отдых после боя», которая принесла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художнику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поистине всемирную известность.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Содержимое 3" descr="D:\Documents and Settings\Admin\Рабочий стол\мой проект\2380949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500306"/>
            <a:ext cx="679135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уроках музыкального  фольклора мы поём авторские частушки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143248"/>
            <a:ext cx="5385161" cy="302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071546"/>
            <a:ext cx="457203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Гипотеза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том, что война не уничтожила живую человеческую мысль, эмоции, чувства,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подтвердилась.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85926"/>
            <a:ext cx="7397072" cy="416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</TotalTime>
  <Words>223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Министерство общего и профессионального образования Свердловской области Управление образования Кушвинского городского округа Муниципальное казенное общеобразовательное учреждение Дополнительного образования детей  «Дом детского творчества»       Исследовательская работа ОТ ЧАСТУШКИ ДО ПОБЕДЫ      Автор: Лунина Варвара                                                                                 Ученица 3 «В» класса                                                                                 МКОУ СОШ № 6                                                                    Классный руководитель:                                                  Рычкова И. В.                                                                        Педагог высшей категории                                                                                  Руководитель: Малясова Н.Б.                                                                                  студия «Камертон» ДДТ    </vt:lpstr>
      <vt:lpstr>Слайд 2</vt:lpstr>
      <vt:lpstr>Цель:  Показать отражение исторических событий страны в частушках о Великой Отечественной Войне. Привлечь внимание учащихся к проблеме  возникновения и исполнения частушек в жизни человека. Доказать, что частушка – это юмор, сатира,  отдых. Обобщить исторический материал  о частушках. </vt:lpstr>
      <vt:lpstr>Задачи: </vt:lpstr>
      <vt:lpstr>Объектом   данного проекта стал юмор в  военных частушках.</vt:lpstr>
      <vt:lpstr>Частушка - это рифмованная четырёхстрочная припевка, исполняемая в быстром темпе. Исполняется обычно в сопровождении гармони, балалайки.</vt:lpstr>
      <vt:lpstr> А  Советский живописец и график, Юрий Михайлович  Непринцев     в 1951г. написал картину «Отдых после боя», которая принесла   художнику поистине всемирную известность.    </vt:lpstr>
      <vt:lpstr>На уроках музыкального  фольклора мы поём авторские частушки </vt:lpstr>
      <vt:lpstr>Гипотеза о том, что война не уничтожила живую человеческую мысль, эмоции, чувства, подтвердилась.</vt:lpstr>
      <vt:lpstr>Спасибо за внимание 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общего и профессионального образования Свердловской области Управление образования Кушвинского городского округа Муниципальное казенное общеобразовательное учреждение Дополнительного образования детей  «Дом детского творчества»   Исследовательская работа ОТ ЧАСТУШКИ ДО ПОБЕДЫ   Автор: Лунина Варвара                                                                                 Ученица 3 «В» класса                                                                                 МКОУ СОШ № 6                                                                    Классный руководитель:                                                  Рычкова И. В.                                                                        Педагог высшей категории                                                                                  Руководитель: Малясова Н.Б.                                                                                  студия «Камертон» ДДТ    </dc:title>
  <dc:creator>Admin</dc:creator>
  <cp:lastModifiedBy>Admin</cp:lastModifiedBy>
  <cp:revision>5</cp:revision>
  <dcterms:created xsi:type="dcterms:W3CDTF">2015-04-03T11:06:09Z</dcterms:created>
  <dcterms:modified xsi:type="dcterms:W3CDTF">2015-04-03T11:55:15Z</dcterms:modified>
</cp:coreProperties>
</file>