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79" r:id="rId3"/>
    <p:sldId id="260" r:id="rId4"/>
    <p:sldId id="262" r:id="rId5"/>
    <p:sldId id="278" r:id="rId6"/>
    <p:sldId id="264" r:id="rId7"/>
    <p:sldId id="276" r:id="rId8"/>
    <p:sldId id="277" r:id="rId9"/>
    <p:sldId id="268" r:id="rId10"/>
    <p:sldId id="266" r:id="rId11"/>
    <p:sldId id="274" r:id="rId12"/>
    <p:sldId id="275" r:id="rId13"/>
    <p:sldId id="272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78" autoAdjust="0"/>
  </p:normalViewPr>
  <p:slideViewPr>
    <p:cSldViewPr>
      <p:cViewPr varScale="1">
        <p:scale>
          <a:sx n="38" d="100"/>
          <a:sy n="38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_____Microsoft_Excel_97-2003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07361"/>
            <a:ext cx="7811027" cy="464597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Цель</a:t>
            </a:r>
            <a:r>
              <a:rPr lang="ru-RU" sz="2400" b="1" dirty="0" smtClean="0"/>
              <a:t>: Как помочь елочке, чтобы она нас радовала и украшала наш праздник.</a:t>
            </a:r>
            <a:endParaRPr lang="ru-RU" sz="2400" dirty="0" smtClean="0"/>
          </a:p>
          <a:p>
            <a:r>
              <a:rPr lang="ru-RU" sz="2400" b="1" dirty="0" smtClean="0"/>
              <a:t>Задачи: </a:t>
            </a: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 smtClean="0"/>
              <a:t>Узнать роль ели в жизни животных;</a:t>
            </a: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 smtClean="0"/>
              <a:t>Почему человек рубит елочки;</a:t>
            </a: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 smtClean="0"/>
              <a:t>Узнать, что происходит с елками после вырубки;</a:t>
            </a: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 smtClean="0"/>
              <a:t>Сделать плакат «Елочка живи!»</a:t>
            </a:r>
            <a:endParaRPr lang="ru-RU" sz="2400" dirty="0" smtClean="0"/>
          </a:p>
          <a:p>
            <a:r>
              <a:rPr lang="ru-RU" sz="2400" b="1" dirty="0" smtClean="0"/>
              <a:t>Гипотеза: если мы купим искусственную елку, то живые елки не погибнут.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883035" cy="10250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C000"/>
                </a:solidFill>
              </a:rPr>
              <a:t>Мини-проект по теме: </a:t>
            </a:r>
            <a:r>
              <a:rPr lang="ru-RU" sz="4900" b="1" dirty="0" smtClean="0">
                <a:solidFill>
                  <a:srgbClr val="FFC000"/>
                </a:solidFill>
              </a:rPr>
              <a:t>«Елочка живи!»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10309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DCIM\Camera\2015-04-07 11.18.21.jpg"/>
          <p:cNvPicPr>
            <a:picLocks noChangeAspect="1" noChangeArrowheads="1"/>
          </p:cNvPicPr>
          <p:nvPr/>
        </p:nvPicPr>
        <p:blipFill>
          <a:blip r:embed="rId2" cstate="print"/>
          <a:srcRect r="6524" b="7225"/>
          <a:stretch>
            <a:fillRect/>
          </a:stretch>
        </p:blipFill>
        <p:spPr bwMode="auto">
          <a:xfrm rot="5400000">
            <a:off x="2100742" y="-76406"/>
            <a:ext cx="5112570" cy="82349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Продукт проекта плакат</a:t>
            </a:r>
            <a:br>
              <a:rPr lang="ru-RU" dirty="0" smtClean="0"/>
            </a:br>
            <a:r>
              <a:rPr lang="ru-RU" dirty="0" smtClean="0"/>
              <a:t> «Елочка живи!»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  Теперь мы знаем;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Откуда к нам пришла традиция встречать Новый год.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Значение ели  для лесных животных.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заменить настоящую елку на искусственную.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организовать защиту елки от вырубки.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ru-RU" dirty="0" smtClean="0"/>
              <a:t>Вывод: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4356100" y="1916113"/>
            <a:ext cx="4452938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Сохраним лес </a:t>
            </a:r>
          </a:p>
          <a:p>
            <a:pPr algn="ctr"/>
            <a:r>
              <a:rPr lang="ru-RU" sz="54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вместе!</a:t>
            </a:r>
          </a:p>
        </p:txBody>
      </p:sp>
      <p:pic>
        <p:nvPicPr>
          <p:cNvPr id="12291" name="Picture 5" descr="P10309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292895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908720"/>
            <a:ext cx="6953745" cy="52153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355976" y="1988840"/>
            <a:ext cx="4499992" cy="4191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/>
              <a:t>В 1699 году Петр I издал указ, согласно которому началом года стали считать 1 января. </a:t>
            </a:r>
          </a:p>
        </p:txBody>
      </p:sp>
      <p:sp>
        <p:nvSpPr>
          <p:cNvPr id="262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24300" y="0"/>
            <a:ext cx="5219700" cy="21605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i="1" dirty="0" smtClean="0"/>
              <a:t>Как Новый Год появился на Руси?</a:t>
            </a:r>
          </a:p>
        </p:txBody>
      </p:sp>
      <p:pic>
        <p:nvPicPr>
          <p:cNvPr id="6147" name="Picture 4" descr="pet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42902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3716338"/>
            <a:ext cx="5761038" cy="31416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Во многих странах, кроме елки, дом украшается букетами </a:t>
            </a:r>
            <a:r>
              <a:rPr lang="ru-RU" b="1" smtClean="0"/>
              <a:t>омелы</a:t>
            </a:r>
            <a:r>
              <a:rPr lang="ru-RU" smtClean="0"/>
              <a:t>. Этот обычай происходит из Англии. </a:t>
            </a:r>
          </a:p>
        </p:txBody>
      </p:sp>
      <p:sp>
        <p:nvSpPr>
          <p:cNvPr id="263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95513" y="0"/>
            <a:ext cx="7223125" cy="25209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i="1" dirty="0" smtClean="0"/>
              <a:t>О традициях встречи Нового Года в разных странах мира</a:t>
            </a:r>
            <a:br>
              <a:rPr lang="ru-RU" sz="4000" i="1" dirty="0" smtClean="0"/>
            </a:br>
            <a:endParaRPr lang="ru-RU" sz="4000" i="1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50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133600"/>
            <a:ext cx="30289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50825" y="2852738"/>
            <a:ext cx="2300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/>
              <a:t>Вишня</a:t>
            </a:r>
            <a:r>
              <a:rPr lang="ru-RU" sz="4000"/>
              <a:t> </a:t>
            </a: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6300788" y="6096000"/>
            <a:ext cx="2305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/>
              <a:t>Омела</a:t>
            </a:r>
            <a:r>
              <a:rPr lang="ru-RU" sz="4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1. Семена для птиц и грызунов!</a:t>
            </a:r>
          </a:p>
          <a:p>
            <a:r>
              <a:rPr lang="ru-RU" sz="3600" dirty="0" smtClean="0"/>
              <a:t>2. Кора для животных!</a:t>
            </a:r>
          </a:p>
          <a:p>
            <a:r>
              <a:rPr lang="ru-RU" sz="3600" dirty="0" smtClean="0"/>
              <a:t>3. Хвоя для скота!.</a:t>
            </a:r>
          </a:p>
          <a:p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Значение ели в природе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494960"/>
              </p:ext>
            </p:extLst>
          </p:nvPr>
        </p:nvGraphicFramePr>
        <p:xfrm>
          <a:off x="0" y="1628800"/>
          <a:ext cx="9044119" cy="446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3610051" imgH="1638412" progId="Excel.Sheet.8">
                  <p:embed/>
                </p:oleObj>
              </mc:Choice>
              <mc:Fallback>
                <p:oleObj name="Worksheet" r:id="rId4" imgW="3610051" imgH="1638412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28800"/>
                        <a:ext cx="9044119" cy="44644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i="1" dirty="0" smtClean="0"/>
              <a:t>Чем можно заменить елочку в праздник Нового года?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DCIM\Camera\2015-04-07 11.19.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DCIM\Camera\2015-04-07 11.19.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285751"/>
            <a:ext cx="8501062" cy="838994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Такие получились у нас ёлочки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P1030990"/>
          <p:cNvPicPr>
            <a:picLocks noChangeAspect="1" noChangeArrowheads="1"/>
          </p:cNvPicPr>
          <p:nvPr/>
        </p:nvPicPr>
        <p:blipFill>
          <a:blip r:embed="rId2" cstate="print"/>
          <a:srcRect l="46420"/>
          <a:stretch>
            <a:fillRect/>
          </a:stretch>
        </p:blipFill>
        <p:spPr bwMode="auto">
          <a:xfrm>
            <a:off x="4860032" y="1412776"/>
            <a:ext cx="365706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1844824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Дом и убежище для животных!.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</TotalTime>
  <Words>206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Открытая</vt:lpstr>
      <vt:lpstr>Worksheet</vt:lpstr>
      <vt:lpstr>Мини-проект по теме: «Елочка живи!» </vt:lpstr>
      <vt:lpstr>Презентация PowerPoint</vt:lpstr>
      <vt:lpstr>Как Новый Год появился на Руси?</vt:lpstr>
      <vt:lpstr>О традициях встречи Нового Года в разных странах мира </vt:lpstr>
      <vt:lpstr>Значение ели в природе</vt:lpstr>
      <vt:lpstr>Чем можно заменить елочку в праздник Нового года?</vt:lpstr>
      <vt:lpstr>Презентация PowerPoint</vt:lpstr>
      <vt:lpstr>Презентация PowerPoint</vt:lpstr>
      <vt:lpstr>Такие получились у нас ёлочки</vt:lpstr>
      <vt:lpstr>Презентация PowerPoint</vt:lpstr>
      <vt:lpstr>Продукт проекта плакат  «Елочка живи!»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СОХРАНЕНИЕ  ЕЛОЧКИ – ЛЕСНОЙ КРАСАВИЦЫ </dc:title>
  <cp:lastModifiedBy>Головной</cp:lastModifiedBy>
  <cp:revision>14</cp:revision>
  <dcterms:modified xsi:type="dcterms:W3CDTF">2015-04-17T18:30:26Z</dcterms:modified>
</cp:coreProperties>
</file>