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1FAE3C-7425-409F-9D8E-025D8315BB01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96215D-3B21-483B-8C57-DB46607FB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458200" cy="1222375"/>
          </a:xfrm>
        </p:spPr>
        <p:txBody>
          <a:bodyPr/>
          <a:lstStyle/>
          <a:p>
            <a:r>
              <a:rPr lang="ru-RU" dirty="0" smtClean="0"/>
              <a:t>Игра-путешествие</a:t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dirty="0" smtClean="0"/>
              <a:t>День</a:t>
            </a:r>
            <a:r>
              <a:rPr lang="ru-RU" dirty="0" smtClean="0"/>
              <a:t> открытий»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Загадки шарады являются разновидностью головоломок со </a:t>
            </a:r>
            <a:r>
              <a:rPr lang="ru-RU" dirty="0" err="1" smtClean="0">
                <a:latin typeface="Calibri" pitchFamily="34" charset="0"/>
              </a:rPr>
              <a:t>словами.Целью</a:t>
            </a:r>
            <a:r>
              <a:rPr lang="ru-RU" dirty="0" smtClean="0">
                <a:latin typeface="Calibri" pitchFamily="34" charset="0"/>
              </a:rPr>
              <a:t> этих загадок является определение </a:t>
            </a:r>
            <a:r>
              <a:rPr lang="ru-RU" dirty="0" err="1" smtClean="0">
                <a:latin typeface="Calibri" pitchFamily="34" charset="0"/>
              </a:rPr>
              <a:t>слова,которое</a:t>
            </a:r>
            <a:r>
              <a:rPr lang="ru-RU" dirty="0" smtClean="0">
                <a:latin typeface="Calibri" pitchFamily="34" charset="0"/>
              </a:rPr>
              <a:t> было зашифровано в слогах или </a:t>
            </a:r>
            <a:r>
              <a:rPr lang="ru-RU" dirty="0" err="1" smtClean="0">
                <a:latin typeface="Calibri" pitchFamily="34" charset="0"/>
              </a:rPr>
              <a:t>частях.В</a:t>
            </a:r>
            <a:r>
              <a:rPr lang="ru-RU" dirty="0" smtClean="0">
                <a:latin typeface="Calibri" pitchFamily="34" charset="0"/>
              </a:rPr>
              <a:t> первую очередь необходимо отгадать все </a:t>
            </a:r>
            <a:r>
              <a:rPr lang="ru-RU" dirty="0" err="1" smtClean="0">
                <a:latin typeface="Calibri" pitchFamily="34" charset="0"/>
              </a:rPr>
              <a:t>слоги,и</a:t>
            </a:r>
            <a:r>
              <a:rPr lang="ru-RU" dirty="0" smtClean="0">
                <a:latin typeface="Calibri" pitchFamily="34" charset="0"/>
              </a:rPr>
              <a:t> тогда </a:t>
            </a:r>
            <a:r>
              <a:rPr lang="ru-RU" dirty="0" err="1" smtClean="0">
                <a:latin typeface="Calibri" pitchFamily="34" charset="0"/>
              </a:rPr>
              <a:t>бедет</a:t>
            </a:r>
            <a:r>
              <a:rPr lang="ru-RU" dirty="0" smtClean="0">
                <a:latin typeface="Calibri" pitchFamily="34" charset="0"/>
              </a:rPr>
              <a:t> понятна отгадка шарады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решать шарады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5018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Первое слово над чайником витает,</a:t>
            </a:r>
          </a:p>
          <a:p>
            <a:pPr>
              <a:buNone/>
            </a:pPr>
            <a:r>
              <a:rPr lang="ru-RU" dirty="0" err="1" smtClean="0">
                <a:latin typeface="Calibri" pitchFamily="34" charset="0"/>
              </a:rPr>
              <a:t>Второе-у</a:t>
            </a:r>
            <a:r>
              <a:rPr lang="ru-RU" dirty="0" smtClean="0">
                <a:latin typeface="Calibri" pitchFamily="34" charset="0"/>
              </a:rPr>
              <a:t> папы растет над губой.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А целое- ветер  в море надувает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в плаванье зовет с собой.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Необходимо определить значение первой строчки в данной </a:t>
            </a:r>
            <a:r>
              <a:rPr lang="ru-RU" dirty="0" smtClean="0">
                <a:latin typeface="Calibri" pitchFamily="34" charset="0"/>
              </a:rPr>
              <a:t>шараде- это </a:t>
            </a:r>
            <a:r>
              <a:rPr lang="ru-RU" dirty="0" err="1" smtClean="0">
                <a:latin typeface="Calibri" pitchFamily="34" charset="0"/>
              </a:rPr>
              <a:t>пар.Затем</a:t>
            </a:r>
            <a:r>
              <a:rPr lang="ru-RU" dirty="0" smtClean="0">
                <a:latin typeface="Calibri" pitchFamily="34" charset="0"/>
              </a:rPr>
              <a:t> находим значение второй </a:t>
            </a:r>
            <a:r>
              <a:rPr lang="ru-RU" dirty="0" smtClean="0">
                <a:latin typeface="Calibri" pitchFamily="34" charset="0"/>
              </a:rPr>
              <a:t>строчки- </a:t>
            </a:r>
            <a:r>
              <a:rPr lang="ru-RU" dirty="0" err="1" smtClean="0">
                <a:latin typeface="Calibri" pitchFamily="34" charset="0"/>
              </a:rPr>
              <a:t>ус.Когда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мы сложим эти два </a:t>
            </a:r>
            <a:r>
              <a:rPr lang="ru-RU" dirty="0" err="1" smtClean="0">
                <a:latin typeface="Calibri" pitchFamily="34" charset="0"/>
              </a:rPr>
              <a:t>слога,получаем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парус.</a:t>
            </a:r>
            <a:r>
              <a:rPr lang="ru-RU" dirty="0" err="1" smtClean="0">
                <a:latin typeface="Calibri" pitchFamily="34" charset="0"/>
              </a:rPr>
              <a:t>Именно</a:t>
            </a:r>
            <a:r>
              <a:rPr lang="ru-RU" dirty="0" smtClean="0">
                <a:latin typeface="Calibri" pitchFamily="34" charset="0"/>
              </a:rPr>
              <a:t> его ветер  моря надувает и зовет в плаванье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Анаграммы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Анаграммы- это </a:t>
            </a:r>
            <a:r>
              <a:rPr lang="ru-RU" dirty="0" smtClean="0">
                <a:latin typeface="Calibri" pitchFamily="34" charset="0"/>
              </a:rPr>
              <a:t>пары слов , составленных из одного набора букв.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Например: рад-дар</a:t>
            </a:r>
          </a:p>
          <a:p>
            <a:pPr lvl="5">
              <a:buNone/>
            </a:pPr>
            <a:r>
              <a:rPr lang="ru-RU" sz="3200" dirty="0" smtClean="0">
                <a:latin typeface="Calibri" pitchFamily="34" charset="0"/>
              </a:rPr>
              <a:t>липа-пила</a:t>
            </a:r>
          </a:p>
          <a:p>
            <a:pPr lvl="5">
              <a:buNone/>
            </a:pPr>
            <a:r>
              <a:rPr lang="ru-RU" sz="3200" dirty="0" smtClean="0">
                <a:latin typeface="Calibri" pitchFamily="34" charset="0"/>
              </a:rPr>
              <a:t>сон-нос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Хокку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Calibri" pitchFamily="34" charset="0"/>
              </a:rPr>
              <a:t>Хокку</a:t>
            </a:r>
            <a:r>
              <a:rPr lang="ru-RU" dirty="0" smtClean="0">
                <a:latin typeface="Calibri" pitchFamily="34" charset="0"/>
              </a:rPr>
              <a:t>-</a:t>
            </a:r>
            <a:r>
              <a:rPr lang="ru-RU" dirty="0" smtClean="0">
                <a:latin typeface="Calibri" pitchFamily="34" charset="0"/>
              </a:rPr>
              <a:t> лирическое </a:t>
            </a:r>
            <a:r>
              <a:rPr lang="ru-RU" dirty="0" err="1" smtClean="0">
                <a:latin typeface="Calibri" pitchFamily="34" charset="0"/>
              </a:rPr>
              <a:t>стихотворение,отличается</a:t>
            </a:r>
            <a:r>
              <a:rPr lang="ru-RU" dirty="0" smtClean="0">
                <a:latin typeface="Calibri" pitchFamily="34" charset="0"/>
              </a:rPr>
              <a:t> предельной краткостью и своеобразной поэтикой. Рифмы нет</a:t>
            </a:r>
            <a:r>
              <a:rPr lang="ru-RU" dirty="0" smtClean="0">
                <a:latin typeface="Calibri" pitchFamily="34" charset="0"/>
              </a:rPr>
              <a:t>: звуковая </a:t>
            </a:r>
            <a:r>
              <a:rPr lang="ru-RU" dirty="0" smtClean="0">
                <a:latin typeface="Calibri" pitchFamily="34" charset="0"/>
              </a:rPr>
              <a:t>и ритмическая организация </a:t>
            </a:r>
            <a:r>
              <a:rPr lang="ru-RU" b="1" dirty="0" smtClean="0">
                <a:latin typeface="Calibri" pitchFamily="34" charset="0"/>
              </a:rPr>
              <a:t>трехстишия </a:t>
            </a:r>
            <a:r>
              <a:rPr lang="ru-RU" dirty="0" smtClean="0">
                <a:latin typeface="Calibri" pitchFamily="34" charset="0"/>
              </a:rPr>
              <a:t>– предмет  </a:t>
            </a:r>
            <a:r>
              <a:rPr lang="ru-RU" dirty="0" smtClean="0">
                <a:latin typeface="Calibri" pitchFamily="34" charset="0"/>
              </a:rPr>
              <a:t>большой заботы японских поэтов.</a:t>
            </a:r>
          </a:p>
          <a:p>
            <a:r>
              <a:rPr lang="ru-RU" dirty="0" smtClean="0">
                <a:latin typeface="Calibri" pitchFamily="34" charset="0"/>
              </a:rPr>
              <a:t>Например</a:t>
            </a:r>
            <a:r>
              <a:rPr lang="ru-RU" dirty="0" smtClean="0">
                <a:latin typeface="Calibri" pitchFamily="34" charset="0"/>
              </a:rPr>
              <a:t>: На </a:t>
            </a:r>
            <a:r>
              <a:rPr lang="ru-RU" dirty="0" smtClean="0">
                <a:latin typeface="Calibri" pitchFamily="34" charset="0"/>
              </a:rPr>
              <a:t>высокой насыпи-сосны,</a:t>
            </a:r>
          </a:p>
          <a:p>
            <a:pPr lvl="5">
              <a:buNone/>
            </a:pPr>
            <a:r>
              <a:rPr lang="ru-RU" sz="3200" dirty="0" smtClean="0">
                <a:latin typeface="Calibri" pitchFamily="34" charset="0"/>
              </a:rPr>
              <a:t>А меж ними вишни </a:t>
            </a:r>
            <a:r>
              <a:rPr lang="ru-RU" sz="3200" dirty="0" err="1" smtClean="0">
                <a:latin typeface="Calibri" pitchFamily="34" charset="0"/>
              </a:rPr>
              <a:t>сквозят,и</a:t>
            </a:r>
            <a:r>
              <a:rPr lang="ru-RU" sz="3200" dirty="0" smtClean="0">
                <a:latin typeface="Calibri" pitchFamily="34" charset="0"/>
              </a:rPr>
              <a:t> дворец</a:t>
            </a:r>
          </a:p>
          <a:p>
            <a:pPr lvl="5">
              <a:buNone/>
            </a:pPr>
            <a:r>
              <a:rPr lang="ru-RU" sz="3200" dirty="0" smtClean="0">
                <a:latin typeface="Calibri" pitchFamily="34" charset="0"/>
              </a:rPr>
              <a:t>В глубине цветущих деревьев…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Буриме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Calibri" pitchFamily="34" charset="0"/>
              </a:rPr>
              <a:t>Буриме-литературная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игра ,</a:t>
            </a:r>
            <a:r>
              <a:rPr lang="ru-RU" dirty="0" smtClean="0">
                <a:latin typeface="Calibri" pitchFamily="34" charset="0"/>
              </a:rPr>
              <a:t>заключающаяся в сочинении стихов, чаще шуточных, на заданные рифмы</a:t>
            </a:r>
            <a:r>
              <a:rPr lang="ru-RU" dirty="0" smtClean="0">
                <a:latin typeface="Calibri" pitchFamily="34" charset="0"/>
              </a:rPr>
              <a:t>, иногда </a:t>
            </a:r>
            <a:r>
              <a:rPr lang="ru-RU" dirty="0" smtClean="0">
                <a:latin typeface="Calibri" pitchFamily="34" charset="0"/>
              </a:rPr>
              <a:t>ещё и на заданную тему</a:t>
            </a:r>
            <a:r>
              <a:rPr lang="ru-RU" dirty="0" smtClean="0">
                <a:latin typeface="Calibri" pitchFamily="34" charset="0"/>
              </a:rPr>
              <a:t>. Иногда </a:t>
            </a:r>
            <a:r>
              <a:rPr lang="ru-RU" dirty="0" smtClean="0">
                <a:latin typeface="Calibri" pitchFamily="34" charset="0"/>
              </a:rPr>
              <a:t>к буриме относят и другую игру</a:t>
            </a:r>
            <a:r>
              <a:rPr lang="ru-RU" dirty="0" smtClean="0">
                <a:latin typeface="Calibri" pitchFamily="34" charset="0"/>
              </a:rPr>
              <a:t>, называемую </a:t>
            </a:r>
            <a:r>
              <a:rPr lang="ru-RU" dirty="0" smtClean="0">
                <a:latin typeface="Calibri" pitchFamily="34" charset="0"/>
              </a:rPr>
              <a:t>также «игрой в черепаху»:записывают несколько строк и передают листок партнеру для продолжения, оставив видимыми только несколько строк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634442" cy="5286412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Calibri" pitchFamily="34" charset="0"/>
              </a:rPr>
              <a:t>Синквейн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- это короткое литературное </a:t>
            </a:r>
            <a:r>
              <a:rPr lang="ru-RU" dirty="0" smtClean="0">
                <a:latin typeface="Calibri" pitchFamily="34" charset="0"/>
              </a:rPr>
              <a:t>произведение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характерезующее</a:t>
            </a:r>
            <a:r>
              <a:rPr lang="ru-RU" dirty="0" smtClean="0">
                <a:latin typeface="Calibri" pitchFamily="34" charset="0"/>
              </a:rPr>
              <a:t> предмет, </a:t>
            </a:r>
            <a:r>
              <a:rPr lang="ru-RU" dirty="0" smtClean="0">
                <a:latin typeface="Calibri" pitchFamily="34" charset="0"/>
              </a:rPr>
              <a:t>состоящий из пяти </a:t>
            </a:r>
            <a:r>
              <a:rPr lang="ru-RU" dirty="0" err="1" smtClean="0">
                <a:latin typeface="Calibri" pitchFamily="34" charset="0"/>
              </a:rPr>
              <a:t>сторок</a:t>
            </a:r>
            <a:r>
              <a:rPr lang="ru-RU" dirty="0" smtClean="0">
                <a:latin typeface="Calibri" pitchFamily="34" charset="0"/>
              </a:rPr>
              <a:t>, которое </a:t>
            </a:r>
            <a:r>
              <a:rPr lang="ru-RU" dirty="0" smtClean="0">
                <a:latin typeface="Calibri" pitchFamily="34" charset="0"/>
              </a:rPr>
              <a:t>пишется по определенному плану.</a:t>
            </a:r>
          </a:p>
          <a:p>
            <a:r>
              <a:rPr lang="ru-RU" dirty="0" smtClean="0">
                <a:latin typeface="Calibri" pitchFamily="34" charset="0"/>
              </a:rPr>
              <a:t>Например:</a:t>
            </a:r>
          </a:p>
          <a:p>
            <a:pPr lvl="3">
              <a:buNone/>
            </a:pPr>
            <a:r>
              <a:rPr lang="ru-RU" sz="3200" dirty="0" smtClean="0">
                <a:latin typeface="Calibri" pitchFamily="34" charset="0"/>
              </a:rPr>
              <a:t>Лиса.</a:t>
            </a:r>
          </a:p>
          <a:p>
            <a:pPr lvl="3">
              <a:buNone/>
            </a:pPr>
            <a:r>
              <a:rPr lang="ru-RU" sz="3200" dirty="0" err="1" smtClean="0">
                <a:latin typeface="Calibri" pitchFamily="34" charset="0"/>
              </a:rPr>
              <a:t>Хитрая,умная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pPr lvl="3">
              <a:buNone/>
            </a:pPr>
            <a:r>
              <a:rPr lang="ru-RU" sz="3200" dirty="0" smtClean="0">
                <a:latin typeface="Calibri" pitchFamily="34" charset="0"/>
              </a:rPr>
              <a:t>Плачет </a:t>
            </a:r>
            <a:r>
              <a:rPr lang="ru-RU" sz="3200" dirty="0" err="1" smtClean="0">
                <a:latin typeface="Calibri" pitchFamily="34" charset="0"/>
              </a:rPr>
              <a:t>жалуется,хитрит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pPr lvl="3">
              <a:buNone/>
            </a:pPr>
            <a:r>
              <a:rPr lang="ru-RU" sz="3200" dirty="0" smtClean="0">
                <a:latin typeface="Calibri" pitchFamily="34" charset="0"/>
              </a:rPr>
              <a:t>Есть такие и среди животных</a:t>
            </a:r>
          </a:p>
          <a:p>
            <a:pPr lvl="3">
              <a:buNone/>
            </a:pPr>
            <a:r>
              <a:rPr lang="ru-RU" sz="3200" dirty="0" smtClean="0">
                <a:latin typeface="Calibri" pitchFamily="34" charset="0"/>
              </a:rPr>
              <a:t>Обманщица.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написания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777318" cy="564357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</a:rPr>
              <a:t>1строка-</a:t>
            </a:r>
            <a:r>
              <a:rPr lang="ru-RU" sz="2800" b="1" dirty="0" smtClean="0"/>
              <a:t> </a:t>
            </a:r>
            <a:r>
              <a:rPr lang="ru-RU" sz="2800" dirty="0" smtClean="0"/>
              <a:t>одно существительное, выражающее главную тему </a:t>
            </a:r>
            <a:r>
              <a:rPr lang="ru-RU" sz="2800" dirty="0" err="1" smtClean="0"/>
              <a:t>cинквейна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latin typeface="Calibri" pitchFamily="34" charset="0"/>
              </a:rPr>
              <a:t>2 </a:t>
            </a:r>
            <a:r>
              <a:rPr lang="ru-RU" sz="2800" dirty="0" err="1" smtClean="0">
                <a:latin typeface="Calibri" pitchFamily="34" charset="0"/>
              </a:rPr>
              <a:t>строка-два</a:t>
            </a:r>
            <a:r>
              <a:rPr lang="ru-RU" sz="2800" dirty="0" smtClean="0">
                <a:latin typeface="Calibri" pitchFamily="34" charset="0"/>
              </a:rPr>
              <a:t> прилагательных</a:t>
            </a:r>
            <a:r>
              <a:rPr lang="ru-RU" sz="2800" dirty="0" smtClean="0">
                <a:latin typeface="Calibri" pitchFamily="34" charset="0"/>
              </a:rPr>
              <a:t>, раскрывающих главную мысль </a:t>
            </a:r>
            <a:r>
              <a:rPr lang="ru-RU" sz="2800" dirty="0" err="1" smtClean="0">
                <a:latin typeface="Calibri" pitchFamily="34" charset="0"/>
              </a:rPr>
              <a:t>синквейна</a:t>
            </a:r>
            <a:r>
              <a:rPr lang="ru-RU" sz="2800" dirty="0" smtClean="0">
                <a:latin typeface="Calibri" pitchFamily="34" charset="0"/>
              </a:rPr>
              <a:t>;</a:t>
            </a:r>
          </a:p>
          <a:p>
            <a:r>
              <a:rPr lang="ru-RU" sz="2800" dirty="0" smtClean="0">
                <a:latin typeface="Calibri" pitchFamily="34" charset="0"/>
              </a:rPr>
              <a:t>3 строка- три </a:t>
            </a:r>
            <a:r>
              <a:rPr lang="ru-RU" sz="2800" dirty="0" err="1" smtClean="0">
                <a:latin typeface="Calibri" pitchFamily="34" charset="0"/>
              </a:rPr>
              <a:t>глагола,описывающих</a:t>
            </a:r>
            <a:r>
              <a:rPr lang="ru-RU" sz="2800" dirty="0" smtClean="0">
                <a:latin typeface="Calibri" pitchFamily="34" charset="0"/>
              </a:rPr>
              <a:t> действия по теме </a:t>
            </a:r>
            <a:r>
              <a:rPr lang="ru-RU" sz="2800" dirty="0" err="1" smtClean="0">
                <a:latin typeface="Calibri" pitchFamily="34" charset="0"/>
              </a:rPr>
              <a:t>синквейна</a:t>
            </a:r>
            <a:r>
              <a:rPr lang="ru-RU" sz="2800" dirty="0" smtClean="0">
                <a:latin typeface="Calibri" pitchFamily="34" charset="0"/>
              </a:rPr>
              <a:t>;</a:t>
            </a:r>
          </a:p>
          <a:p>
            <a:r>
              <a:rPr lang="ru-RU" sz="2800" dirty="0" smtClean="0">
                <a:latin typeface="Calibri" pitchFamily="34" charset="0"/>
              </a:rPr>
              <a:t>4 строка- </a:t>
            </a:r>
            <a:r>
              <a:rPr lang="ru-RU" sz="2800" dirty="0" smtClean="0">
                <a:latin typeface="Calibri" pitchFamily="34" charset="0"/>
              </a:rPr>
              <a:t> предложение или  цитата, выражающие отношение </a:t>
            </a:r>
            <a:r>
              <a:rPr lang="ru-RU" sz="2800" dirty="0" smtClean="0">
                <a:latin typeface="Calibri" pitchFamily="34" charset="0"/>
              </a:rPr>
              <a:t>к теме</a:t>
            </a:r>
          </a:p>
          <a:p>
            <a:r>
              <a:rPr lang="ru-RU" sz="2800" dirty="0" smtClean="0">
                <a:latin typeface="Calibri" pitchFamily="34" charset="0"/>
              </a:rPr>
              <a:t>5 строка- </a:t>
            </a:r>
            <a:r>
              <a:rPr lang="ru-RU" sz="2800" dirty="0" smtClean="0"/>
              <a:t>заключение </a:t>
            </a:r>
            <a:r>
              <a:rPr lang="ru-RU" sz="2800" dirty="0" smtClean="0"/>
              <a:t>в форме существительного (ассоциация с первым </a:t>
            </a:r>
            <a:r>
              <a:rPr lang="ru-RU" sz="2800" dirty="0" smtClean="0"/>
              <a:t>словом)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Можно ли назвать игру Днём открытий для тебя лично?</a:t>
            </a:r>
          </a:p>
          <a:p>
            <a:r>
              <a:rPr lang="ru-RU" sz="2800" dirty="0" smtClean="0"/>
              <a:t>Какие открытия сделали для себя?</a:t>
            </a:r>
          </a:p>
          <a:p>
            <a:r>
              <a:rPr lang="ru-RU" sz="2800" dirty="0" smtClean="0"/>
              <a:t>Что узнали нового и интересного?</a:t>
            </a:r>
          </a:p>
          <a:p>
            <a:r>
              <a:rPr lang="ru-RU" sz="2800" dirty="0" smtClean="0"/>
              <a:t>Чему научились?</a:t>
            </a:r>
          </a:p>
          <a:p>
            <a:r>
              <a:rPr lang="ru-RU" sz="2800" dirty="0" smtClean="0"/>
              <a:t>Чего никогда не делали и сумели сделать?</a:t>
            </a:r>
          </a:p>
          <a:p>
            <a:r>
              <a:rPr lang="ru-RU" sz="2800" dirty="0" smtClean="0"/>
              <a:t>Что показалось трудным?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330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Игра-путешествие  «День открытий»</vt:lpstr>
      <vt:lpstr>Шарады</vt:lpstr>
      <vt:lpstr>Как решать шарады</vt:lpstr>
      <vt:lpstr>Анаграммы</vt:lpstr>
      <vt:lpstr>Хокку</vt:lpstr>
      <vt:lpstr>Буриме</vt:lpstr>
      <vt:lpstr>Синквейн</vt:lpstr>
      <vt:lpstr>Правила написания синквейна</vt:lpstr>
      <vt:lpstr>Рефлексия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Игра-путешествие .Неделя открытий</dc:title>
  <dc:creator>User</dc:creator>
  <cp:lastModifiedBy>Влада</cp:lastModifiedBy>
  <cp:revision>8</cp:revision>
  <dcterms:created xsi:type="dcterms:W3CDTF">2015-02-05T15:41:22Z</dcterms:created>
  <dcterms:modified xsi:type="dcterms:W3CDTF">2015-02-08T10:53:52Z</dcterms:modified>
</cp:coreProperties>
</file>