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307" autoAdjust="0"/>
  </p:normalViewPr>
  <p:slideViewPr>
    <p:cSldViewPr>
      <p:cViewPr varScale="1">
        <p:scale>
          <a:sx n="71" d="100"/>
          <a:sy n="7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СІРИЙ ЖУРАВЕЛЬ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Виконавець </a:t>
            </a:r>
          </a:p>
          <a:p>
            <a:r>
              <a:rPr lang="uk-UA" smtClean="0"/>
              <a:t>Кузнєцова Маргарита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18457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9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24128" y="467580"/>
            <a:ext cx="2987826" cy="12241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79976"/>
            <a:ext cx="83529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прильоту</a:t>
            </a:r>
            <a:r>
              <a:rPr lang="ru-RU" sz="2800" dirty="0"/>
              <a:t> до </a:t>
            </a:r>
            <a:r>
              <a:rPr lang="ru-RU" sz="2800" dirty="0" err="1"/>
              <a:t>рідних</a:t>
            </a:r>
            <a:r>
              <a:rPr lang="ru-RU" sz="2800" dirty="0"/>
              <a:t> </a:t>
            </a:r>
            <a:r>
              <a:rPr lang="ru-RU" sz="2800" dirty="0" err="1"/>
              <a:t>місць</a:t>
            </a:r>
            <a:r>
              <a:rPr lang="ru-RU" sz="2800" dirty="0"/>
              <a:t> птахи </a:t>
            </a:r>
            <a:r>
              <a:rPr lang="ru-RU" sz="2800" dirty="0" err="1"/>
              <a:t>розбиваються</a:t>
            </a:r>
            <a:r>
              <a:rPr lang="ru-RU" sz="2800" dirty="0"/>
              <a:t> на пари, </a:t>
            </a:r>
            <a:r>
              <a:rPr lang="ru-RU" sz="2800" dirty="0" err="1"/>
              <a:t>кожна</a:t>
            </a:r>
            <a:r>
              <a:rPr lang="ru-RU" sz="2800" dirty="0"/>
              <a:t> з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займає</a:t>
            </a:r>
            <a:r>
              <a:rPr lang="ru-RU" sz="2800" dirty="0"/>
              <a:t> свою </a:t>
            </a:r>
            <a:r>
              <a:rPr lang="ru-RU" sz="2800" dirty="0" err="1" smtClean="0"/>
              <a:t>ділянкуПросторе</a:t>
            </a:r>
            <a:r>
              <a:rPr lang="ru-RU" sz="2800" dirty="0" smtClean="0"/>
              <a:t> </a:t>
            </a:r>
            <a:r>
              <a:rPr lang="ru-RU" sz="2800" dirty="0" err="1"/>
              <a:t>гніздо</a:t>
            </a:r>
            <a:r>
              <a:rPr lang="ru-RU" sz="2800" dirty="0"/>
              <a:t> </a:t>
            </a:r>
            <a:r>
              <a:rPr lang="ru-RU" sz="2800" dirty="0" err="1"/>
              <a:t>діаметром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1 м </a:t>
            </a:r>
            <a:r>
              <a:rPr lang="ru-RU" sz="2800" dirty="0" err="1"/>
              <a:t>будується</a:t>
            </a:r>
            <a:r>
              <a:rPr lang="ru-RU" sz="2800" dirty="0"/>
              <a:t> на </a:t>
            </a:r>
            <a:r>
              <a:rPr lang="ru-RU" sz="2800" dirty="0" err="1"/>
              <a:t>сирій</a:t>
            </a:r>
            <a:r>
              <a:rPr lang="ru-RU" sz="2800" dirty="0"/>
              <a:t> </a:t>
            </a:r>
            <a:r>
              <a:rPr lang="ru-RU" sz="2800" dirty="0" err="1" smtClean="0"/>
              <a:t>землі.Будівельним</a:t>
            </a:r>
            <a:r>
              <a:rPr lang="ru-RU" sz="2800" dirty="0" smtClean="0"/>
              <a:t> </a:t>
            </a:r>
            <a:r>
              <a:rPr lang="ru-RU" sz="2800" dirty="0" err="1"/>
              <a:t>матеріалом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служать</a:t>
            </a:r>
            <a:r>
              <a:rPr lang="ru-RU" sz="2800" dirty="0"/>
              <a:t> </a:t>
            </a:r>
            <a:r>
              <a:rPr lang="ru-RU" sz="2800" dirty="0" err="1"/>
              <a:t>стебла</a:t>
            </a:r>
            <a:r>
              <a:rPr lang="ru-RU" sz="2800" dirty="0"/>
              <a:t> осоки, очерету і </a:t>
            </a:r>
            <a:r>
              <a:rPr lang="ru-RU" sz="2800" dirty="0" err="1"/>
              <a:t>сухі</a:t>
            </a:r>
            <a:r>
              <a:rPr lang="ru-RU" sz="2800" dirty="0"/>
              <a:t> </a:t>
            </a:r>
            <a:r>
              <a:rPr lang="ru-RU" sz="2800" dirty="0" err="1"/>
              <a:t>гілки</a:t>
            </a:r>
            <a:r>
              <a:rPr lang="ru-RU" sz="2800" dirty="0"/>
              <a:t>. У </a:t>
            </a:r>
            <a:r>
              <a:rPr lang="ru-RU" sz="2800" dirty="0" err="1"/>
              <a:t>квітні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травні</a:t>
            </a:r>
            <a:r>
              <a:rPr lang="ru-RU" sz="2800" dirty="0"/>
              <a:t> </a:t>
            </a:r>
            <a:r>
              <a:rPr lang="ru-RU" sz="2800" dirty="0" err="1"/>
              <a:t>самиця</a:t>
            </a:r>
            <a:r>
              <a:rPr lang="ru-RU" sz="2800" dirty="0"/>
              <a:t> </a:t>
            </a:r>
            <a:r>
              <a:rPr lang="ru-RU" sz="2800" dirty="0" err="1"/>
              <a:t>відкладає</a:t>
            </a:r>
            <a:r>
              <a:rPr lang="ru-RU" sz="2800" dirty="0"/>
              <a:t> 2 </a:t>
            </a:r>
            <a:r>
              <a:rPr lang="ru-RU" sz="2800" dirty="0" err="1"/>
              <a:t>блакитнувато-зелених</a:t>
            </a:r>
            <a:r>
              <a:rPr lang="ru-RU" sz="2800" dirty="0"/>
              <a:t> </a:t>
            </a:r>
            <a:r>
              <a:rPr lang="ru-RU" sz="2800" dirty="0" err="1"/>
              <a:t>яйця</a:t>
            </a:r>
            <a:r>
              <a:rPr lang="ru-RU" sz="2800" dirty="0"/>
              <a:t> з </a:t>
            </a:r>
            <a:r>
              <a:rPr lang="ru-RU" sz="2800" dirty="0" err="1"/>
              <a:t>бурими</a:t>
            </a:r>
            <a:r>
              <a:rPr lang="ru-RU" sz="2800" dirty="0"/>
              <a:t> крапинками. Батьки </a:t>
            </a:r>
            <a:r>
              <a:rPr lang="ru-RU" sz="3200" dirty="0" err="1"/>
              <a:t>насиджують</a:t>
            </a:r>
            <a:r>
              <a:rPr lang="ru-RU" sz="3200" dirty="0"/>
              <a:t> кладку по </a:t>
            </a:r>
            <a:r>
              <a:rPr lang="ru-RU" sz="3200" dirty="0" err="1" smtClean="0"/>
              <a:t>черзі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Перші</a:t>
            </a:r>
            <a:r>
              <a:rPr lang="ru-RU" sz="3200" dirty="0" smtClean="0"/>
              <a:t> </a:t>
            </a:r>
            <a:r>
              <a:rPr lang="ru-RU" sz="3200" dirty="0"/>
              <a:t>2-3 </a:t>
            </a:r>
            <a:r>
              <a:rPr lang="ru-RU" sz="3200" dirty="0" err="1"/>
              <a:t>дні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пташенята</a:t>
            </a:r>
            <a:r>
              <a:rPr lang="ru-RU" sz="3200" dirty="0"/>
              <a:t> </a:t>
            </a:r>
            <a:r>
              <a:rPr lang="ru-RU" sz="3200" dirty="0" err="1"/>
              <a:t>ще</a:t>
            </a:r>
            <a:r>
              <a:rPr lang="ru-RU" sz="3200" dirty="0"/>
              <a:t> </a:t>
            </a:r>
            <a:r>
              <a:rPr lang="ru-RU" sz="2800" dirty="0" err="1"/>
              <a:t>проводять</a:t>
            </a:r>
            <a:r>
              <a:rPr lang="ru-RU" sz="2800" dirty="0"/>
              <a:t> у </a:t>
            </a:r>
            <a:r>
              <a:rPr lang="ru-RU" sz="2800" dirty="0" err="1"/>
              <a:t>гнізді</a:t>
            </a:r>
            <a:r>
              <a:rPr lang="ru-RU" sz="2800" dirty="0"/>
              <a:t>, а </a:t>
            </a:r>
            <a:r>
              <a:rPr lang="ru-RU" sz="2800" dirty="0" err="1"/>
              <a:t>потім</a:t>
            </a:r>
            <a:r>
              <a:rPr lang="ru-RU" sz="2800" dirty="0"/>
              <a:t> батьки </a:t>
            </a:r>
            <a:r>
              <a:rPr lang="ru-RU" sz="2800" dirty="0" err="1"/>
              <a:t>відводять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геть</a:t>
            </a:r>
            <a:r>
              <a:rPr lang="ru-RU" sz="2800" dirty="0"/>
              <a:t>, і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наглядом</a:t>
            </a:r>
            <a:r>
              <a:rPr lang="ru-RU" sz="2800" dirty="0"/>
              <a:t> </a:t>
            </a:r>
            <a:r>
              <a:rPr lang="ru-RU" sz="2800" dirty="0" err="1"/>
              <a:t>малюки</a:t>
            </a:r>
            <a:r>
              <a:rPr lang="ru-RU" sz="2800" dirty="0"/>
              <a:t> </a:t>
            </a:r>
            <a:r>
              <a:rPr lang="ru-RU" sz="2800" dirty="0" err="1"/>
              <a:t>вчаться</a:t>
            </a:r>
            <a:r>
              <a:rPr lang="ru-RU" sz="2800" dirty="0"/>
              <a:t> </a:t>
            </a:r>
            <a:r>
              <a:rPr lang="ru-RU" sz="2800" dirty="0" err="1"/>
              <a:t>добувати</a:t>
            </a:r>
            <a:r>
              <a:rPr lang="ru-RU" sz="2800" dirty="0"/>
              <a:t> </a:t>
            </a:r>
            <a:r>
              <a:rPr lang="ru-RU" sz="2800" dirty="0" err="1"/>
              <a:t>харчі</a:t>
            </a:r>
            <a:r>
              <a:rPr lang="ru-RU" sz="2800" dirty="0"/>
              <a:t> та </a:t>
            </a:r>
            <a:r>
              <a:rPr lang="ru-RU" sz="2800" dirty="0" err="1"/>
              <a:t>літати</a:t>
            </a:r>
            <a:r>
              <a:rPr lang="ru-RU" sz="2800" dirty="0"/>
              <a:t>. У </a:t>
            </a:r>
            <a:r>
              <a:rPr lang="ru-RU" sz="2800" dirty="0" err="1"/>
              <a:t>дев’ять</a:t>
            </a:r>
            <a:r>
              <a:rPr lang="ru-RU" sz="2800" dirty="0"/>
              <a:t> </a:t>
            </a:r>
            <a:r>
              <a:rPr lang="ru-RU" sz="2800" dirty="0" err="1"/>
              <a:t>тижнів</a:t>
            </a:r>
            <a:r>
              <a:rPr lang="ru-RU" sz="2800" dirty="0"/>
              <a:t> молодь </a:t>
            </a:r>
            <a:r>
              <a:rPr lang="ru-RU" sz="2800" dirty="0" err="1"/>
              <a:t>стає</a:t>
            </a:r>
            <a:r>
              <a:rPr lang="ru-RU" sz="2800" dirty="0"/>
              <a:t> на </a:t>
            </a:r>
            <a:r>
              <a:rPr lang="ru-RU" sz="2800" dirty="0" err="1" smtClean="0"/>
              <a:t>крило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5839"/>
            <a:ext cx="29878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1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062664" cy="259228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Журавель </a:t>
            </a:r>
            <a:r>
              <a:rPr lang="ru-RU" sz="2800" b="1" dirty="0" err="1" smtClean="0">
                <a:solidFill>
                  <a:srgbClr val="0070C0"/>
                </a:solidFill>
              </a:rPr>
              <a:t>сірий</a:t>
            </a:r>
            <a:r>
              <a:rPr lang="en-US" sz="2800" dirty="0">
                <a:solidFill>
                  <a:srgbClr val="0070C0"/>
                </a:solidFill>
              </a:rPr>
              <a:t> — </a:t>
            </a:r>
            <a:r>
              <a:rPr lang="ru-RU" sz="2800" dirty="0" smtClean="0">
                <a:solidFill>
                  <a:srgbClr val="0070C0"/>
                </a:solidFill>
              </a:rPr>
              <a:t>великий птах , </a:t>
            </a:r>
            <a:r>
              <a:rPr lang="ru-RU" sz="2800" dirty="0">
                <a:solidFill>
                  <a:srgbClr val="0070C0"/>
                </a:solidFill>
              </a:rPr>
              <a:t>що </a:t>
            </a:r>
            <a:r>
              <a:rPr lang="ru-RU" sz="2800" dirty="0" err="1">
                <a:solidFill>
                  <a:srgbClr val="0070C0"/>
                </a:solidFill>
              </a:rPr>
              <a:t>мешкає</a:t>
            </a:r>
            <a:r>
              <a:rPr lang="ru-RU" sz="2800" dirty="0">
                <a:solidFill>
                  <a:srgbClr val="0070C0"/>
                </a:solidFill>
              </a:rPr>
              <a:t> в </a:t>
            </a:r>
            <a:r>
              <a:rPr lang="ru-RU" sz="2800" dirty="0" err="1" smtClean="0">
                <a:solidFill>
                  <a:srgbClr val="0070C0"/>
                </a:solidFill>
              </a:rPr>
              <a:t>Європі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</a:rPr>
              <a:t>Азії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третій</a:t>
            </a:r>
            <a:r>
              <a:rPr lang="ru-RU" sz="2800" dirty="0">
                <a:solidFill>
                  <a:srgbClr val="0070C0"/>
                </a:solidFill>
              </a:rPr>
              <a:t> за чисельністю вид </a:t>
            </a:r>
            <a:r>
              <a:rPr lang="ru-RU" sz="2800" dirty="0" err="1" smtClean="0">
                <a:solidFill>
                  <a:srgbClr val="0070C0"/>
                </a:solidFill>
              </a:rPr>
              <a:t>родини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журавлиних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  <a:r>
              <a:rPr lang="ru-RU" sz="2800" dirty="0">
                <a:solidFill>
                  <a:srgbClr val="0070C0"/>
                </a:solidFill>
              </a:rPr>
              <a:t>Один з 10 видів роду, один з 2 видів роду </a:t>
            </a:r>
            <a:r>
              <a:rPr lang="ru-RU" sz="2800" dirty="0" smtClean="0">
                <a:solidFill>
                  <a:srgbClr val="0070C0"/>
                </a:solidFill>
              </a:rPr>
              <a:t>у фауні України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9"/>
            <a:ext cx="720079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FF0000"/>
                </a:solidFill>
              </a:rPr>
              <a:t>Довжина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тіла</a:t>
            </a:r>
            <a:r>
              <a:rPr lang="ru-RU" sz="3100" b="1" dirty="0">
                <a:solidFill>
                  <a:srgbClr val="FF0000"/>
                </a:solidFill>
              </a:rPr>
              <a:t> – 110-130 </a:t>
            </a:r>
            <a:r>
              <a:rPr lang="ru-RU" sz="3100" b="1" dirty="0" err="1">
                <a:solidFill>
                  <a:srgbClr val="FF0000"/>
                </a:solidFill>
              </a:rPr>
              <a:t>cм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>
                <a:solidFill>
                  <a:srgbClr val="FF0000"/>
                </a:solidFill>
              </a:rPr>
              <a:t>Розмах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крил</a:t>
            </a:r>
            <a:r>
              <a:rPr lang="ru-RU" sz="3100" b="1" dirty="0">
                <a:solidFill>
                  <a:srgbClr val="FF0000"/>
                </a:solidFill>
              </a:rPr>
              <a:t> – 200-230 см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Вага – 5-6 кг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>
                <a:solidFill>
                  <a:srgbClr val="FF0000"/>
                </a:solidFill>
              </a:rPr>
              <a:t>Тривалість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життя</a:t>
            </a:r>
            <a:r>
              <a:rPr lang="ru-RU" sz="3100" b="1" dirty="0">
                <a:solidFill>
                  <a:srgbClr val="FF0000"/>
                </a:solidFill>
              </a:rPr>
              <a:t> – 12-15 </a:t>
            </a:r>
            <a:r>
              <a:rPr lang="ru-RU" sz="3100" b="1" dirty="0" err="1" smtClean="0">
                <a:solidFill>
                  <a:srgbClr val="FF0000"/>
                </a:solidFill>
              </a:rPr>
              <a:t>років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2008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088232"/>
          </a:xfrm>
        </p:spPr>
        <p:txBody>
          <a:bodyPr>
            <a:normAutofit/>
          </a:bodyPr>
          <a:lstStyle/>
          <a:p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Сірий</a:t>
            </a:r>
            <a:r>
              <a:rPr lang="ru-RU" b="1" dirty="0">
                <a:solidFill>
                  <a:srgbClr val="FF0000"/>
                </a:solidFill>
              </a:rPr>
              <a:t> журавель </a:t>
            </a:r>
            <a:r>
              <a:rPr lang="ru-RU" b="1" dirty="0" err="1">
                <a:solidFill>
                  <a:srgbClr val="FF0000"/>
                </a:solidFill>
              </a:rPr>
              <a:t>зазвичай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оселяється</a:t>
            </a:r>
            <a:r>
              <a:rPr lang="ru-RU" b="1" dirty="0">
                <a:solidFill>
                  <a:srgbClr val="FF0000"/>
                </a:solidFill>
              </a:rPr>
              <a:t> на сильно </a:t>
            </a:r>
            <a:r>
              <a:rPr lang="ru-RU" b="1" dirty="0" err="1">
                <a:solidFill>
                  <a:srgbClr val="FF0000"/>
                </a:solidFill>
              </a:rPr>
              <a:t>зволожених</a:t>
            </a:r>
            <a:r>
              <a:rPr lang="ru-RU" b="1" dirty="0">
                <a:solidFill>
                  <a:srgbClr val="FF0000"/>
                </a:solidFill>
              </a:rPr>
              <a:t> луках і </a:t>
            </a:r>
            <a:r>
              <a:rPr lang="ru-RU" b="1" dirty="0" err="1">
                <a:solidFill>
                  <a:srgbClr val="FF0000"/>
                </a:solidFill>
              </a:rPr>
              <a:t>грузлих</a:t>
            </a:r>
            <a:r>
              <a:rPr lang="ru-RU" b="1" dirty="0">
                <a:solidFill>
                  <a:srgbClr val="FF0000"/>
                </a:solidFill>
              </a:rPr>
              <a:t> болотах, в </a:t>
            </a:r>
            <a:r>
              <a:rPr lang="ru-RU" b="1" dirty="0" err="1">
                <a:solidFill>
                  <a:srgbClr val="FF0000"/>
                </a:solidFill>
              </a:rPr>
              <a:t>заплавах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рік</a:t>
            </a:r>
            <a:r>
              <a:rPr lang="ru-RU" b="1" dirty="0">
                <a:solidFill>
                  <a:srgbClr val="FF0000"/>
                </a:solidFill>
              </a:rPr>
              <a:t> та по берегах озер, де по </a:t>
            </a:r>
            <a:r>
              <a:rPr lang="ru-RU" b="1" dirty="0" err="1">
                <a:solidFill>
                  <a:srgbClr val="FF0000"/>
                </a:solidFill>
              </a:rPr>
              <a:t>сусідству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розміщені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зарості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вільхи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однак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пошуках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харчів</a:t>
            </a:r>
            <a:r>
              <a:rPr lang="ru-RU" b="1" dirty="0">
                <a:solidFill>
                  <a:srgbClr val="FF0000"/>
                </a:solidFill>
              </a:rPr>
              <a:t> часто </a:t>
            </a:r>
            <a:r>
              <a:rPr lang="ru-RU" b="1" dirty="0" err="1">
                <a:solidFill>
                  <a:srgbClr val="FF0000"/>
                </a:solidFill>
              </a:rPr>
              <a:t>прилітає</a:t>
            </a:r>
            <a:r>
              <a:rPr lang="ru-RU" b="1" dirty="0">
                <a:solidFill>
                  <a:srgbClr val="FF0000"/>
                </a:solidFill>
              </a:rPr>
              <a:t> на поля та </a:t>
            </a:r>
            <a:r>
              <a:rPr lang="ru-RU" b="1" dirty="0" err="1">
                <a:solidFill>
                  <a:srgbClr val="FF0000"/>
                </a:solidFill>
              </a:rPr>
              <a:t>пасовища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Місця гніздування та зимування</a:t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ru-RU" sz="2400" b="1" dirty="0" err="1">
                <a:solidFill>
                  <a:srgbClr val="FF0000"/>
                </a:solidFill>
              </a:rPr>
              <a:t>Краще</a:t>
            </a:r>
            <a:r>
              <a:rPr lang="ru-RU" sz="2400" b="1" dirty="0">
                <a:solidFill>
                  <a:srgbClr val="FF0000"/>
                </a:solidFill>
              </a:rPr>
              <a:t> за все </a:t>
            </a:r>
            <a:r>
              <a:rPr lang="ru-RU" sz="2400" b="1" dirty="0" err="1">
                <a:solidFill>
                  <a:srgbClr val="FF0000"/>
                </a:solidFill>
              </a:rPr>
              <a:t>цей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обережний</a:t>
            </a:r>
            <a:r>
              <a:rPr lang="ru-RU" sz="2400" b="1" dirty="0">
                <a:solidFill>
                  <a:srgbClr val="FF0000"/>
                </a:solidFill>
              </a:rPr>
              <a:t> птах </a:t>
            </a:r>
            <a:r>
              <a:rPr lang="ru-RU" sz="2400" b="1" dirty="0" err="1">
                <a:solidFill>
                  <a:srgbClr val="FF0000"/>
                </a:solidFill>
              </a:rPr>
              <a:t>почуває</a:t>
            </a:r>
            <a:r>
              <a:rPr lang="ru-RU" sz="2400" b="1" dirty="0">
                <a:solidFill>
                  <a:srgbClr val="FF0000"/>
                </a:solidFill>
              </a:rPr>
              <a:t> себе на широких </a:t>
            </a:r>
            <a:r>
              <a:rPr lang="ru-RU" sz="2400" b="1" dirty="0" err="1">
                <a:solidFill>
                  <a:srgbClr val="FF0000"/>
                </a:solidFill>
              </a:rPr>
              <a:t>залитих</a:t>
            </a:r>
            <a:r>
              <a:rPr lang="ru-RU" sz="2400" b="1" dirty="0">
                <a:solidFill>
                  <a:srgbClr val="FF0000"/>
                </a:solidFill>
              </a:rPr>
              <a:t> водою </a:t>
            </a:r>
            <a:r>
              <a:rPr lang="ru-RU" sz="2400" b="1" dirty="0" err="1">
                <a:solidFill>
                  <a:srgbClr val="FF0000"/>
                </a:solidFill>
              </a:rPr>
              <a:t>низовинах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Скандинавії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сибірської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тундри</a:t>
            </a:r>
            <a:r>
              <a:rPr lang="ru-RU" sz="2400" b="1" dirty="0">
                <a:solidFill>
                  <a:srgbClr val="FF0000"/>
                </a:solidFill>
              </a:rPr>
              <a:t>, де ареал </a:t>
            </a:r>
            <a:r>
              <a:rPr lang="ru-RU" sz="2400" b="1" dirty="0" err="1">
                <a:solidFill>
                  <a:srgbClr val="FF0000"/>
                </a:solidFill>
              </a:rPr>
              <a:t>його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розповсюдження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простягається</a:t>
            </a:r>
            <a:r>
              <a:rPr lang="ru-RU" sz="2400" b="1" dirty="0">
                <a:solidFill>
                  <a:srgbClr val="FF0000"/>
                </a:solidFill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</a:rPr>
              <a:t>Північного</a:t>
            </a:r>
            <a:r>
              <a:rPr lang="ru-RU" sz="2400" b="1" dirty="0">
                <a:solidFill>
                  <a:srgbClr val="FF0000"/>
                </a:solidFill>
              </a:rPr>
              <a:t> полярного кола.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56895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Вид </a:t>
            </a:r>
            <a:r>
              <a:rPr lang="ru-RU" sz="2700" b="1" dirty="0"/>
              <a:t>– Журавель </a:t>
            </a:r>
            <a:r>
              <a:rPr lang="ru-RU" sz="2700" b="1" dirty="0" err="1"/>
              <a:t>сірий</a:t>
            </a:r>
            <a:r>
              <a:rPr lang="ru-RU" sz="2700" b="1" dirty="0"/>
              <a:t> </a:t>
            </a:r>
            <a:r>
              <a:rPr lang="uk-UA" sz="2700" b="1" dirty="0" smtClean="0"/>
              <a:t>, </a:t>
            </a:r>
            <a:r>
              <a:rPr lang="ru-RU" sz="2700" b="1" dirty="0" err="1" smtClean="0"/>
              <a:t>Рід</a:t>
            </a:r>
            <a:r>
              <a:rPr lang="ru-RU" sz="2700" b="1" dirty="0" smtClean="0"/>
              <a:t> </a:t>
            </a:r>
            <a:r>
              <a:rPr lang="ru-RU" sz="2700" b="1" dirty="0"/>
              <a:t>– Журавель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700" b="1" dirty="0"/>
              <a:t>Родина – </a:t>
            </a:r>
            <a:r>
              <a:rPr lang="ru-RU" sz="2700" b="1" dirty="0" err="1"/>
              <a:t>Журавлині</a:t>
            </a:r>
            <a:r>
              <a:rPr lang="ru-RU" sz="2700" b="1" dirty="0"/>
              <a:t>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700" b="1" dirty="0"/>
              <a:t>Ряд – </a:t>
            </a:r>
            <a:r>
              <a:rPr lang="ru-RU" sz="2700" b="1" dirty="0" err="1"/>
              <a:t>Журавлеподібні</a:t>
            </a:r>
            <a:r>
              <a:rPr lang="ru-RU" sz="2700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err="1">
                <a:solidFill>
                  <a:srgbClr val="FF0000"/>
                </a:solidFill>
              </a:rPr>
              <a:t>Центральній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Європі</a:t>
            </a:r>
            <a:r>
              <a:rPr lang="ru-RU" b="1" dirty="0">
                <a:solidFill>
                  <a:srgbClr val="FF0000"/>
                </a:solidFill>
              </a:rPr>
              <a:t> журавель </a:t>
            </a:r>
            <a:r>
              <a:rPr lang="ru-RU" b="1" dirty="0" err="1">
                <a:solidFill>
                  <a:srgbClr val="FF0000"/>
                </a:solidFill>
              </a:rPr>
              <a:t>гніздиться</a:t>
            </a:r>
            <a:r>
              <a:rPr lang="ru-RU" b="1" dirty="0">
                <a:solidFill>
                  <a:srgbClr val="FF0000"/>
                </a:solidFill>
              </a:rPr>
              <a:t> на глухих болотах, не </a:t>
            </a:r>
            <a:r>
              <a:rPr lang="ru-RU" b="1" dirty="0" err="1">
                <a:solidFill>
                  <a:srgbClr val="FF0000"/>
                </a:solidFill>
              </a:rPr>
              <a:t>зачеплених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меліорацією</a:t>
            </a:r>
            <a:r>
              <a:rPr lang="ru-RU" b="1" dirty="0">
                <a:solidFill>
                  <a:srgbClr val="FF0000"/>
                </a:solidFill>
              </a:rPr>
              <a:t>, а зиму проводить в </a:t>
            </a:r>
            <a:r>
              <a:rPr lang="ru-RU" b="1" dirty="0" err="1">
                <a:solidFill>
                  <a:srgbClr val="FF0000"/>
                </a:solidFill>
              </a:rPr>
              <a:t>теплих</a:t>
            </a:r>
            <a:r>
              <a:rPr lang="ru-RU" b="1" dirty="0">
                <a:solidFill>
                  <a:srgbClr val="FF0000"/>
                </a:solidFill>
              </a:rPr>
              <a:t> краях – на </a:t>
            </a:r>
            <a:r>
              <a:rPr lang="ru-RU" b="1" dirty="0" err="1">
                <a:solidFill>
                  <a:srgbClr val="FF0000"/>
                </a:solidFill>
              </a:rPr>
              <a:t>Піренейському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півострові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або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Північній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Африці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Азіатські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журавлі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відлітають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зимувати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південь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свого</a:t>
            </a:r>
            <a:r>
              <a:rPr lang="ru-RU" b="1" dirty="0">
                <a:solidFill>
                  <a:srgbClr val="FF0000"/>
                </a:solidFill>
              </a:rPr>
              <a:t> континенту. В </a:t>
            </a:r>
            <a:r>
              <a:rPr lang="ru-RU" b="1" dirty="0" err="1">
                <a:solidFill>
                  <a:srgbClr val="FF0000"/>
                </a:solidFill>
              </a:rPr>
              <a:t>Україні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гніздиться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імовірно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500—600 до 700—850 пар.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1764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6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828836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Двічі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журавлі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сезонні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. На </a:t>
            </a:r>
            <a:r>
              <a:rPr lang="ru-RU" dirty="0" err="1"/>
              <a:t>прольоті</a:t>
            </a:r>
            <a:r>
              <a:rPr lang="ru-RU" dirty="0"/>
              <a:t> </a:t>
            </a:r>
            <a:r>
              <a:rPr lang="ru-RU" dirty="0" err="1"/>
              <a:t>зграя</a:t>
            </a:r>
            <a:r>
              <a:rPr lang="ru-RU" dirty="0"/>
              <a:t> </a:t>
            </a:r>
            <a:r>
              <a:rPr lang="ru-RU" dirty="0" err="1"/>
              <a:t>вишиковується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/>
              <a:t>ключем</a:t>
            </a:r>
            <a:r>
              <a:rPr lang="ru-RU" dirty="0"/>
              <a:t>, </a:t>
            </a:r>
            <a:r>
              <a:rPr lang="ru-RU" dirty="0" err="1"/>
              <a:t>даючи</a:t>
            </a:r>
            <a:r>
              <a:rPr lang="ru-RU" dirty="0"/>
              <a:t> про себе знати </a:t>
            </a:r>
            <a:r>
              <a:rPr lang="ru-RU" dirty="0" err="1"/>
              <a:t>голосним</a:t>
            </a:r>
            <a:r>
              <a:rPr lang="ru-RU" dirty="0"/>
              <a:t> </a:t>
            </a:r>
            <a:r>
              <a:rPr lang="ru-RU" dirty="0" err="1"/>
              <a:t>курликанням</a:t>
            </a:r>
            <a:r>
              <a:rPr lang="ru-RU" dirty="0"/>
              <a:t>. У </a:t>
            </a:r>
            <a:r>
              <a:rPr lang="ru-RU" dirty="0" err="1"/>
              <a:t>березні</a:t>
            </a:r>
            <a:r>
              <a:rPr lang="ru-RU" dirty="0"/>
              <a:t> </a:t>
            </a:r>
            <a:r>
              <a:rPr lang="ru-RU" dirty="0" err="1"/>
              <a:t>журавлі</a:t>
            </a:r>
            <a:r>
              <a:rPr lang="ru-RU" dirty="0"/>
              <a:t> </a:t>
            </a:r>
            <a:r>
              <a:rPr lang="ru-RU" dirty="0" err="1"/>
              <a:t>прилітають</a:t>
            </a:r>
            <a:r>
              <a:rPr lang="ru-RU" dirty="0"/>
              <a:t> до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гніздівлі</a:t>
            </a:r>
            <a:r>
              <a:rPr lang="ru-RU" dirty="0"/>
              <a:t>, роками </a:t>
            </a:r>
            <a:r>
              <a:rPr lang="ru-RU" dirty="0" err="1"/>
              <a:t>зберігаючи</a:t>
            </a:r>
            <a:r>
              <a:rPr lang="ru-RU" dirty="0"/>
              <a:t> </a:t>
            </a:r>
            <a:r>
              <a:rPr lang="ru-RU" dirty="0" err="1"/>
              <a:t>вірність</a:t>
            </a:r>
            <a:r>
              <a:rPr lang="ru-RU" dirty="0"/>
              <a:t> </a:t>
            </a:r>
            <a:r>
              <a:rPr lang="ru-RU" dirty="0" err="1"/>
              <a:t>рідному</a:t>
            </a:r>
            <a:r>
              <a:rPr lang="ru-RU" dirty="0"/>
              <a:t> болоту </a:t>
            </a:r>
            <a:r>
              <a:rPr lang="ru-RU" dirty="0" err="1"/>
              <a:t>чи</a:t>
            </a:r>
            <a:r>
              <a:rPr lang="ru-RU" dirty="0"/>
              <a:t> озеру. </a:t>
            </a:r>
            <a:r>
              <a:rPr lang="ru-RU" dirty="0" err="1"/>
              <a:t>Зайнявши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, пара </a:t>
            </a:r>
            <a:r>
              <a:rPr lang="ru-RU" dirty="0" err="1"/>
              <a:t>сповіщає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сусідів</a:t>
            </a:r>
            <a:r>
              <a:rPr lang="ru-RU" dirty="0"/>
              <a:t> </a:t>
            </a:r>
            <a:r>
              <a:rPr lang="ru-RU" dirty="0" err="1"/>
              <a:t>голосними</a:t>
            </a:r>
            <a:r>
              <a:rPr lang="ru-RU" dirty="0"/>
              <a:t> криками. «</a:t>
            </a:r>
            <a:r>
              <a:rPr lang="ru-RU" dirty="0" err="1"/>
              <a:t>Співають</a:t>
            </a:r>
            <a:r>
              <a:rPr lang="ru-RU" dirty="0"/>
              <a:t>» </a:t>
            </a:r>
            <a:r>
              <a:rPr lang="ru-RU" dirty="0" err="1"/>
              <a:t>журавлі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на </a:t>
            </a:r>
            <a:r>
              <a:rPr lang="ru-RU" dirty="0" err="1"/>
              <a:t>світанку</a:t>
            </a:r>
            <a:r>
              <a:rPr lang="ru-RU" dirty="0"/>
              <a:t> і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дуетом</a:t>
            </a:r>
            <a:r>
              <a:rPr lang="ru-RU" dirty="0"/>
              <a:t>, закинувши </a:t>
            </a:r>
            <a:r>
              <a:rPr lang="ru-RU" dirty="0" err="1"/>
              <a:t>дзьоби</a:t>
            </a:r>
            <a:r>
              <a:rPr lang="ru-RU" dirty="0"/>
              <a:t> до неба.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1104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472608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7483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800" dirty="0" err="1"/>
              <a:t>Співають</a:t>
            </a:r>
            <a:r>
              <a:rPr lang="ru-RU" sz="2800" dirty="0"/>
              <a:t>» </a:t>
            </a:r>
            <a:r>
              <a:rPr lang="ru-RU" sz="2800" dirty="0" err="1"/>
              <a:t>журавлі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на </a:t>
            </a:r>
            <a:r>
              <a:rPr lang="ru-RU" sz="2800" dirty="0" err="1"/>
              <a:t>світанку</a:t>
            </a:r>
            <a:r>
              <a:rPr lang="ru-RU" sz="2800" dirty="0"/>
              <a:t> і </a:t>
            </a:r>
            <a:r>
              <a:rPr lang="ru-RU" sz="2800" dirty="0" err="1"/>
              <a:t>обов’язково</a:t>
            </a:r>
            <a:r>
              <a:rPr lang="ru-RU" sz="2800" dirty="0"/>
              <a:t> </a:t>
            </a:r>
            <a:r>
              <a:rPr lang="ru-RU" sz="2800" dirty="0" err="1"/>
              <a:t>дуетом</a:t>
            </a:r>
            <a:r>
              <a:rPr lang="ru-RU" sz="2800" dirty="0"/>
              <a:t>, закинувши </a:t>
            </a:r>
            <a:r>
              <a:rPr lang="ru-RU" sz="2800" dirty="0" err="1"/>
              <a:t>дзьоби</a:t>
            </a:r>
            <a:r>
              <a:rPr lang="ru-RU" sz="2800" dirty="0"/>
              <a:t> до неба. </a:t>
            </a:r>
            <a:r>
              <a:rPr lang="ru-RU" sz="2800" dirty="0" err="1"/>
              <a:t>Журавлині</a:t>
            </a:r>
            <a:r>
              <a:rPr lang="ru-RU" sz="2800" dirty="0"/>
              <a:t> </a:t>
            </a:r>
            <a:r>
              <a:rPr lang="ru-RU" sz="2800" dirty="0" err="1"/>
              <a:t>танці</a:t>
            </a:r>
            <a:r>
              <a:rPr lang="ru-RU" sz="2800" dirty="0"/>
              <a:t> </a:t>
            </a:r>
            <a:r>
              <a:rPr lang="ru-RU" sz="2800" dirty="0" err="1"/>
              <a:t>допомагають</a:t>
            </a:r>
            <a:r>
              <a:rPr lang="ru-RU" sz="2800" dirty="0"/>
              <a:t> птахам </a:t>
            </a:r>
            <a:r>
              <a:rPr lang="ru-RU" sz="2800" dirty="0" err="1"/>
              <a:t>виплеснути</a:t>
            </a:r>
            <a:r>
              <a:rPr lang="ru-RU" sz="2800" dirty="0"/>
              <a:t> </a:t>
            </a:r>
            <a:r>
              <a:rPr lang="ru-RU" sz="2800" dirty="0" err="1"/>
              <a:t>надлишок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 і </a:t>
            </a:r>
            <a:r>
              <a:rPr lang="ru-RU" sz="2800" dirty="0" err="1"/>
              <a:t>відбуваються</a:t>
            </a:r>
            <a:r>
              <a:rPr lang="ru-RU" sz="2800" dirty="0"/>
              <a:t> не </a:t>
            </a:r>
            <a:r>
              <a:rPr lang="ru-RU" sz="2800" dirty="0" err="1"/>
              <a:t>тільки</a:t>
            </a:r>
            <a:r>
              <a:rPr lang="ru-RU" sz="2800" dirty="0"/>
              <a:t> у </a:t>
            </a:r>
            <a:r>
              <a:rPr lang="ru-RU" sz="2800" dirty="0" err="1"/>
              <a:t>шлюбний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. Журавель </a:t>
            </a:r>
            <a:r>
              <a:rPr lang="ru-RU" sz="2800" dirty="0" err="1"/>
              <a:t>високо</a:t>
            </a:r>
            <a:r>
              <a:rPr lang="ru-RU" sz="2800" dirty="0"/>
              <a:t> </a:t>
            </a:r>
            <a:r>
              <a:rPr lang="ru-RU" sz="2800" dirty="0" err="1"/>
              <a:t>підстрибує</a:t>
            </a:r>
            <a:r>
              <a:rPr lang="ru-RU" sz="2800" dirty="0"/>
              <a:t>, </a:t>
            </a:r>
            <a:r>
              <a:rPr lang="ru-RU" sz="2800" dirty="0" err="1"/>
              <a:t>махає</a:t>
            </a:r>
            <a:r>
              <a:rPr lang="ru-RU" sz="2800" dirty="0"/>
              <a:t> </a:t>
            </a:r>
            <a:r>
              <a:rPr lang="ru-RU" sz="2800" dirty="0" err="1"/>
              <a:t>крилами</a:t>
            </a:r>
            <a:r>
              <a:rPr lang="ru-RU" sz="2800" dirty="0"/>
              <a:t>, колотить </a:t>
            </a:r>
            <a:r>
              <a:rPr lang="ru-RU" sz="2800" dirty="0" err="1"/>
              <a:t>дзьобом</a:t>
            </a:r>
            <a:r>
              <a:rPr lang="ru-RU" sz="2800" dirty="0"/>
              <a:t> </a:t>
            </a:r>
            <a:r>
              <a:rPr lang="ru-RU" sz="2800" dirty="0" err="1"/>
              <a:t>повітря</a:t>
            </a:r>
            <a:r>
              <a:rPr lang="ru-RU" sz="2800" dirty="0"/>
              <a:t>, а </a:t>
            </a:r>
            <a:r>
              <a:rPr lang="ru-RU" sz="2800" dirty="0" err="1"/>
              <a:t>іноді</a:t>
            </a:r>
            <a:r>
              <a:rPr lang="ru-RU" sz="2800" dirty="0"/>
              <a:t> </a:t>
            </a:r>
            <a:r>
              <a:rPr lang="ru-RU" sz="2800" dirty="0" err="1"/>
              <a:t>підкидає</a:t>
            </a:r>
            <a:r>
              <a:rPr lang="ru-RU" sz="2800" dirty="0"/>
              <a:t> у </a:t>
            </a:r>
            <a:r>
              <a:rPr lang="ru-RU" sz="2800" dirty="0" err="1"/>
              <a:t>повітря</a:t>
            </a:r>
            <a:r>
              <a:rPr lang="ru-RU" sz="2800" dirty="0"/>
              <a:t> пучки трави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шматочки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81" y="111941"/>
            <a:ext cx="2219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6" y="111941"/>
            <a:ext cx="1990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57" y="11194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07" y="111941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Харчування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4838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Харчуються</a:t>
            </a:r>
            <a:r>
              <a:rPr lang="ru-RU" sz="2800" dirty="0"/>
              <a:t> </a:t>
            </a:r>
            <a:r>
              <a:rPr lang="ru-RU" sz="2800" dirty="0" err="1"/>
              <a:t>журавлі</a:t>
            </a:r>
            <a:r>
              <a:rPr lang="ru-RU" sz="2800" dirty="0"/>
              <a:t> </a:t>
            </a:r>
            <a:r>
              <a:rPr lang="ru-RU" sz="2800" dirty="0" err="1"/>
              <a:t>рослинною</a:t>
            </a:r>
            <a:r>
              <a:rPr lang="ru-RU" sz="2800" dirty="0"/>
              <a:t> та </a:t>
            </a:r>
            <a:r>
              <a:rPr lang="ru-RU" sz="2800" dirty="0" err="1"/>
              <a:t>тваринною</a:t>
            </a:r>
            <a:r>
              <a:rPr lang="ru-RU" sz="2800" dirty="0"/>
              <a:t> </a:t>
            </a:r>
            <a:r>
              <a:rPr lang="ru-RU" sz="2800" dirty="0" err="1"/>
              <a:t>їжею</a:t>
            </a:r>
            <a:r>
              <a:rPr lang="ru-RU" sz="2800" dirty="0"/>
              <a:t>. </a:t>
            </a:r>
            <a:r>
              <a:rPr lang="ru-RU" sz="2800" dirty="0" err="1"/>
              <a:t>Поважно</a:t>
            </a:r>
            <a:r>
              <a:rPr lang="ru-RU" sz="2800" dirty="0"/>
              <a:t> </a:t>
            </a:r>
            <a:r>
              <a:rPr lang="ru-RU" sz="2800" dirty="0" err="1"/>
              <a:t>крокуючи</a:t>
            </a:r>
            <a:r>
              <a:rPr lang="ru-RU" sz="2800" dirty="0"/>
              <a:t> луками </a:t>
            </a:r>
            <a:r>
              <a:rPr lang="ru-RU" sz="2800" dirty="0" err="1"/>
              <a:t>або</a:t>
            </a:r>
            <a:r>
              <a:rPr lang="ru-RU" sz="2800" dirty="0"/>
              <a:t> болотом, птахи </a:t>
            </a:r>
            <a:r>
              <a:rPr lang="ru-RU" sz="2800" dirty="0" err="1"/>
              <a:t>підбирають</a:t>
            </a:r>
            <a:r>
              <a:rPr lang="ru-RU" sz="2800" dirty="0"/>
              <a:t> </a:t>
            </a:r>
            <a:r>
              <a:rPr lang="ru-RU" sz="2800" dirty="0" err="1"/>
              <a:t>молоді</a:t>
            </a:r>
            <a:r>
              <a:rPr lang="ru-RU" sz="2800" dirty="0"/>
              <a:t> </a:t>
            </a:r>
            <a:r>
              <a:rPr lang="ru-RU" sz="2800" dirty="0" err="1"/>
              <a:t>паростки</a:t>
            </a:r>
            <a:r>
              <a:rPr lang="ru-RU" sz="2800" dirty="0"/>
              <a:t> трав, </a:t>
            </a:r>
            <a:r>
              <a:rPr lang="ru-RU" sz="2800" dirty="0" err="1"/>
              <a:t>насіння</a:t>
            </a:r>
            <a:r>
              <a:rPr lang="ru-RU" sz="2800" dirty="0"/>
              <a:t> та </a:t>
            </a:r>
            <a:r>
              <a:rPr lang="ru-RU" sz="2800" dirty="0" err="1"/>
              <a:t>ягоди</a:t>
            </a:r>
            <a:r>
              <a:rPr lang="ru-RU" sz="2800" dirty="0"/>
              <a:t>, а </a:t>
            </a:r>
            <a:r>
              <a:rPr lang="ru-RU" sz="2800" dirty="0" err="1"/>
              <a:t>навесні</a:t>
            </a:r>
            <a:r>
              <a:rPr lang="ru-RU" sz="2800" dirty="0"/>
              <a:t> на полях </a:t>
            </a:r>
            <a:r>
              <a:rPr lang="ru-RU" sz="2800" dirty="0" err="1"/>
              <a:t>залюбки</a:t>
            </a:r>
            <a:r>
              <a:rPr lang="ru-RU" sz="2800" dirty="0"/>
              <a:t> </a:t>
            </a:r>
            <a:r>
              <a:rPr lang="ru-RU" sz="2800" dirty="0" err="1"/>
              <a:t>ласують</a:t>
            </a:r>
            <a:r>
              <a:rPr lang="ru-RU" sz="2800" dirty="0"/>
              <a:t> проростками </a:t>
            </a:r>
            <a:r>
              <a:rPr lang="ru-RU" sz="2800" dirty="0" err="1"/>
              <a:t>хліба</a:t>
            </a:r>
            <a:r>
              <a:rPr lang="ru-RU" sz="2800" dirty="0"/>
              <a:t> та </a:t>
            </a:r>
            <a:r>
              <a:rPr lang="ru-RU" sz="2800" dirty="0" err="1"/>
              <a:t>картоплі</a:t>
            </a:r>
            <a:r>
              <a:rPr lang="ru-RU" sz="2800" dirty="0"/>
              <a:t>. </a:t>
            </a:r>
            <a:r>
              <a:rPr lang="ru-RU" sz="2800" dirty="0" err="1"/>
              <a:t>Їдять</a:t>
            </a:r>
            <a:r>
              <a:rPr lang="ru-RU" sz="2800" dirty="0"/>
              <a:t> вони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різноманітних</a:t>
            </a:r>
            <a:r>
              <a:rPr lang="ru-RU" sz="2800" dirty="0"/>
              <a:t> комах, </a:t>
            </a:r>
            <a:r>
              <a:rPr lang="ru-RU" sz="2800" dirty="0" err="1"/>
              <a:t>дощових</a:t>
            </a:r>
            <a:r>
              <a:rPr lang="ru-RU" sz="2800" dirty="0"/>
              <a:t> </a:t>
            </a:r>
            <a:r>
              <a:rPr lang="ru-RU" sz="2800" dirty="0" err="1"/>
              <a:t>червів</a:t>
            </a:r>
            <a:r>
              <a:rPr lang="ru-RU" sz="2800" dirty="0"/>
              <a:t>, </a:t>
            </a:r>
            <a:r>
              <a:rPr lang="ru-RU" sz="2800" dirty="0" err="1"/>
              <a:t>слимаків</a:t>
            </a:r>
            <a:r>
              <a:rPr lang="ru-RU" sz="2800" dirty="0"/>
              <a:t> та </a:t>
            </a:r>
            <a:r>
              <a:rPr lang="ru-RU" sz="2800" dirty="0" err="1"/>
              <a:t>іншу</a:t>
            </a:r>
            <a:r>
              <a:rPr lang="ru-RU" sz="2800" dirty="0"/>
              <a:t> </a:t>
            </a:r>
            <a:r>
              <a:rPr lang="ru-RU" sz="2800" dirty="0" err="1"/>
              <a:t>дрібну</a:t>
            </a:r>
            <a:r>
              <a:rPr lang="ru-RU" sz="2800" dirty="0"/>
              <a:t> поживу.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84" y="5229200"/>
            <a:ext cx="2193908" cy="146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373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СІРИЙ ЖУРАВЕЛЬ</vt:lpstr>
      <vt:lpstr>Журавель сірий — великий птах , що мешкає в Європі і Азії, третій за чисельністю вид родини журавлиних. Один з 10 видів роду, один з 2 видів роду у фауні України</vt:lpstr>
      <vt:lpstr>Довжина тіла – 110-130 cм Розмах крил – 200-230 см Вага – 5-6 кг Тривалість життя – 12-15 років</vt:lpstr>
      <vt:lpstr>Середовище існування</vt:lpstr>
      <vt:lpstr>Місця гніздування та зимування Краще за все цей обережний птах почуває себе на широких залитих водою низовинах Скандинавії та сибірської тундри, де ареал його розповсюдження простягається до Північного полярного кола.</vt:lpstr>
      <vt:lpstr>Вид – Журавель сірий , Рід – Журавель  Родина – Журавлині  Ряд – Журавлеподібні </vt:lpstr>
      <vt:lpstr>Спосіб життя</vt:lpstr>
      <vt:lpstr>Презентация PowerPoint</vt:lpstr>
      <vt:lpstr>Харчування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6</cp:revision>
  <dcterms:created xsi:type="dcterms:W3CDTF">2013-11-09T09:41:10Z</dcterms:created>
  <dcterms:modified xsi:type="dcterms:W3CDTF">2013-11-09T17:07:19Z</dcterms:modified>
</cp:coreProperties>
</file>