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303" r:id="rId3"/>
    <p:sldId id="302" r:id="rId4"/>
    <p:sldId id="301" r:id="rId5"/>
    <p:sldId id="28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7"/>
    <p:penClr>
      <a:schemeClr val="tx1"/>
    </p:penClr>
  </p:showPr>
  <p:clrMru>
    <a:srgbClr val="009900"/>
    <a:srgbClr val="FFFFFF"/>
    <a:srgbClr val="FF9900"/>
    <a:srgbClr val="FF0000"/>
    <a:srgbClr val="CC0099"/>
    <a:srgbClr val="ED13D3"/>
    <a:srgbClr val="00FF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89223" autoAdjust="0"/>
  </p:normalViewPr>
  <p:slideViewPr>
    <p:cSldViewPr>
      <p:cViewPr>
        <p:scale>
          <a:sx n="44" d="100"/>
          <a:sy n="44" d="100"/>
        </p:scale>
        <p:origin x="-2718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2E2D4A-49E0-44E0-BD0E-0D472752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AD412-21F5-412B-81C8-263F132889E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CD381-0229-4A92-829E-F02A6F69D08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Запрещающие-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FF07-56DB-4FB1-B234-625970DB0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B977-4F00-441F-8FE1-65ED84A86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7F32-AEED-4D3A-A528-5838E8DCF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6F51-16E7-40CA-BEF6-F9EF755F9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C62D-614A-48EE-96E2-5EE2353D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14D6-5ADE-4DF3-B728-AD60D627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8BF79-8608-46B8-B3E6-5F60906DD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E7C04-678C-466F-ADB0-CF9BA407D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D8BE-73E1-4263-92AF-66E758504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ADD5-5A5A-4C31-918E-A97527081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98D2-5628-46FC-AD2D-A50C3F41E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6C54AC-9431-48B7-BF64-16BAD80EC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AS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WordArt 13"/>
          <p:cNvSpPr>
            <a:spLocks noChangeArrowheads="1" noChangeShapeType="1" noTextEdit="1"/>
          </p:cNvSpPr>
          <p:nvPr/>
        </p:nvSpPr>
        <p:spPr bwMode="auto">
          <a:xfrm>
            <a:off x="928688" y="857250"/>
            <a:ext cx="70008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CC00CC"/>
                </a:solidFill>
                <a:latin typeface="Times New Roman"/>
                <a:cs typeface="Times New Roman"/>
              </a:rPr>
              <a:t>« Красная шапочка идёт в гости»</a:t>
            </a:r>
          </a:p>
        </p:txBody>
      </p:sp>
      <p:pic>
        <p:nvPicPr>
          <p:cNvPr id="35854" name="Picture 14" descr="MIS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643313"/>
            <a:ext cx="160813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9"/>
          <p:cNvSpPr>
            <a:spLocks noChangeArrowheads="1"/>
          </p:cNvSpPr>
          <p:nvPr/>
        </p:nvSpPr>
        <p:spPr bwMode="auto">
          <a:xfrm>
            <a:off x="1000125" y="2428875"/>
            <a:ext cx="739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C000"/>
                </a:solidFill>
              </a:rPr>
              <a:t>Конспект занятия по ПДД (старшая группа)</a:t>
            </a:r>
          </a:p>
        </p:txBody>
      </p:sp>
      <p:pic>
        <p:nvPicPr>
          <p:cNvPr id="2054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3857628"/>
            <a:ext cx="2357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Милиционер:</a:t>
            </a:r>
            <a:r>
              <a:rPr lang="ru-RU" sz="2000"/>
              <a:t> Стой, Красная шапочка.</a:t>
            </a:r>
            <a:br>
              <a:rPr lang="ru-RU" sz="2000"/>
            </a:br>
            <a:r>
              <a:rPr lang="ru-RU" sz="2000" b="1"/>
              <a:t>Красная шапочка:</a:t>
            </a:r>
            <a:r>
              <a:rPr lang="ru-RU" sz="2000"/>
              <a:t> Ну что еще?</a:t>
            </a:r>
            <a:br>
              <a:rPr lang="ru-RU" sz="2000"/>
            </a:br>
            <a:r>
              <a:rPr lang="ru-RU" sz="2000" b="1"/>
              <a:t>Милиционер:</a:t>
            </a:r>
            <a:r>
              <a:rPr lang="ru-RU" sz="2000"/>
              <a:t> Ребята, скажите Красной шапочке, можно ли сразу переходит дорогу по «зебре»? А как правильно переходить дорогу?</a:t>
            </a:r>
            <a:br>
              <a:rPr lang="ru-RU" sz="2000"/>
            </a:br>
            <a:r>
              <a:rPr lang="ru-RU" sz="2000"/>
              <a:t>(берет ее за руки и ведет к «зебре»)</a:t>
            </a:r>
            <a:br>
              <a:rPr lang="ru-RU" sz="2000"/>
            </a:br>
            <a:r>
              <a:rPr lang="ru-RU" sz="2000"/>
              <a:t>Красная шапочка, подойди и внимательно посмотри на дорогу, не сходя с тротуара. Сначала посмотри налево. Свободна ли дорога? Потом иди быстро, но не беги. Посередине дороги остановись и посмотри направо. Если нет машин, то иди.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0" y="2571750"/>
            <a:ext cx="5429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42875" y="6072188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  <a:p>
            <a:r>
              <a:rPr lang="ru-RU" sz="1600"/>
              <a:t>(милиционер переводит Красную шапочку через дорогу. Красная шапочка покупает мороженое и идет дальше. Вдруг появляется волк).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2925" y="928688"/>
            <a:ext cx="35210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56435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r>
              <a:rPr lang="ru-RU" sz="2000" b="1"/>
              <a:t>Волк: </a:t>
            </a:r>
            <a:r>
              <a:rPr lang="ru-RU" sz="2000"/>
              <a:t>Красная шапочка, привет. И куда это ты направляешься? И чем это вкусным пахнет из твоей корзинки?</a:t>
            </a:r>
            <a:br>
              <a:rPr lang="ru-RU" sz="2000"/>
            </a:br>
            <a:r>
              <a:rPr lang="ru-RU" sz="2000" b="1"/>
              <a:t>Красная шапочка:</a:t>
            </a:r>
            <a:r>
              <a:rPr lang="ru-RU" sz="2000"/>
              <a:t> Здравствуй, волк. Иду к бабушке и несу ей пирожки.</a:t>
            </a:r>
            <a:br>
              <a:rPr lang="ru-RU" sz="2000"/>
            </a:br>
            <a:r>
              <a:rPr lang="ru-RU" sz="2000" b="1"/>
              <a:t>Волк:</a:t>
            </a:r>
            <a:r>
              <a:rPr lang="ru-RU" sz="2000"/>
              <a:t> А пирожки, наверное, вкусные.</a:t>
            </a:r>
            <a:br>
              <a:rPr lang="ru-RU" sz="2000"/>
            </a:br>
            <a:r>
              <a:rPr lang="ru-RU" sz="2000"/>
              <a:t>(вот бы мне один пирожок. Вот бы мне всю корзину.)</a:t>
            </a:r>
            <a:br>
              <a:rPr lang="ru-RU" sz="2000"/>
            </a:br>
            <a:r>
              <a:rPr lang="ru-RU" sz="2000"/>
              <a:t>Давай-ка я тебе помогу донести корзину. Она, наверное, тяжелая. </a:t>
            </a:r>
            <a:br>
              <a:rPr lang="ru-RU" sz="2000"/>
            </a:br>
            <a:r>
              <a:rPr lang="ru-RU" sz="2000" b="1"/>
              <a:t>Красная шапочка:</a:t>
            </a:r>
            <a:r>
              <a:rPr lang="ru-RU" sz="2000"/>
              <a:t> Какой ты добрый, волк. Спасибо (волк берет дорогу и перебегает через дорогу).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57188" y="0"/>
            <a:ext cx="87868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Красная шапочка: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Куда, ты, стой.  (хочет догнать волка, но не может перейти дорогу. Машины едут, не останавливаясь. Красная шапочка плачет)</a:t>
            </a:r>
            <a:endParaRPr lang="ru-RU" sz="2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latin typeface="Calibri" pitchFamily="34" charset="0"/>
                <a:cs typeface="Times New Roman" pitchFamily="18" charset="0"/>
              </a:rPr>
              <a:t>Ну что делать? Где эта зебра?</a:t>
            </a:r>
            <a:endParaRPr lang="ru-RU" sz="200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(появляется милиционер)</a:t>
            </a:r>
            <a:br>
              <a:rPr lang="ru-RU" sz="2000">
                <a:cs typeface="Times New Roman" pitchFamily="18" charset="0"/>
              </a:rPr>
            </a:br>
            <a:endParaRPr lang="ru-RU" sz="200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              </a:t>
            </a:r>
          </a:p>
          <a:p>
            <a:pPr eaLnBrk="0" hangingPunct="0">
              <a:tabLst>
                <a:tab pos="457200" algn="l"/>
              </a:tabLst>
            </a:pPr>
            <a:endParaRPr lang="ru-RU" sz="2000" b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               Милиционер:</a:t>
            </a:r>
            <a:r>
              <a:rPr lang="ru-RU" sz="2000">
                <a:cs typeface="Times New Roman" pitchFamily="18" charset="0"/>
              </a:rPr>
              <a:t> Что случилось Красная шапочка? Почему ты плачешь?</a:t>
            </a:r>
            <a:br>
              <a:rPr lang="ru-RU" sz="2000">
                <a:cs typeface="Times New Roman" pitchFamily="18" charset="0"/>
              </a:rPr>
            </a:br>
            <a:endParaRPr lang="ru-RU"/>
          </a:p>
        </p:txBody>
      </p:sp>
      <p:pic>
        <p:nvPicPr>
          <p:cNvPr id="5" name="Picture 14" descr="MIS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20177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2286000" y="3000375"/>
            <a:ext cx="6858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2000" b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Красная шапочка:</a:t>
            </a:r>
            <a:r>
              <a:rPr lang="ru-RU" sz="2000">
                <a:cs typeface="Times New Roman" pitchFamily="18" charset="0"/>
              </a:rPr>
              <a:t> Волк отнял у меня корзину с пирожками и убежал. А я не могу догнать его. Машины все едут и едут и никакой «зебры» не видят.</a:t>
            </a:r>
            <a:r>
              <a:rPr lang="ru-RU" sz="1600">
                <a:cs typeface="Times New Roman" pitchFamily="18" charset="0"/>
              </a:rPr>
              <a:t/>
            </a:r>
            <a:br>
              <a:rPr lang="ru-RU" sz="1600">
                <a:cs typeface="Times New Roman" pitchFamily="18" charset="0"/>
              </a:rPr>
            </a:br>
            <a:r>
              <a:rPr lang="ru-RU" sz="1600">
                <a:cs typeface="Times New Roman" pitchFamily="18" charset="0"/>
              </a:rPr>
              <a:t/>
            </a:r>
            <a:br>
              <a:rPr lang="ru-RU" sz="1600">
                <a:cs typeface="Times New Roman" pitchFamily="18" charset="0"/>
              </a:rPr>
            </a:br>
            <a:endParaRPr lang="ru-RU" sz="2800"/>
          </a:p>
        </p:txBody>
      </p:sp>
      <p:pic>
        <p:nvPicPr>
          <p:cNvPr id="13318" name="Picture 7" descr="JE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248400"/>
            <a:ext cx="857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Милиционер: 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Я знаю как тебе помочь. Бывают в городах улицы, по которым машины все едут и едут. Можно стоять с утра до ночи. Но здесь помогает…. Отгадай загадку и узнай, что тебе поможет.</a:t>
            </a:r>
            <a:endParaRPr lang="ru-RU" sz="1400"/>
          </a:p>
          <a:p>
            <a:pPr eaLnBrk="0" hangingPunct="0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«У дороги, словно в сказке,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latin typeface="Calibri" pitchFamily="34" charset="0"/>
                <a:cs typeface="Times New Roman" pitchFamily="18" charset="0"/>
              </a:rPr>
              <a:t>На столбе живет трехглазка.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latin typeface="Calibri" pitchFamily="34" charset="0"/>
                <a:cs typeface="Times New Roman" pitchFamily="18" charset="0"/>
              </a:rPr>
              <a:t>Все мигает и мигает,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latin typeface="Calibri" pitchFamily="34" charset="0"/>
                <a:cs typeface="Times New Roman" pitchFamily="18" charset="0"/>
              </a:rPr>
              <a:t>Не на миг не засыпает.»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latin typeface="Calibri" pitchFamily="34" charset="0"/>
                <a:cs typeface="Times New Roman" pitchFamily="18" charset="0"/>
              </a:rPr>
              <a:t>                                             (светофор)</a:t>
            </a:r>
            <a:endParaRPr lang="ru-RU" sz="1400"/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 b="1">
                <a:latin typeface="Calibri" pitchFamily="34" charset="0"/>
                <a:cs typeface="Times New Roman" pitchFamily="18" charset="0"/>
              </a:rPr>
              <a:t>Красная шапочка: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Помогите мне, ребята.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 i="1">
                <a:latin typeface="Calibri" pitchFamily="34" charset="0"/>
                <a:cs typeface="Times New Roman" pitchFamily="18" charset="0"/>
              </a:rPr>
              <a:t>(дети помогают отгадать загадку. Милиционер подводит </a:t>
            </a:r>
          </a:p>
          <a:p>
            <a:pPr eaLnBrk="0" hangingPunct="0"/>
            <a:r>
              <a:rPr lang="ru-RU" sz="1400" i="1">
                <a:latin typeface="Calibri" pitchFamily="34" charset="0"/>
                <a:cs typeface="Times New Roman" pitchFamily="18" charset="0"/>
              </a:rPr>
              <a:t>Красную шапочку к светофору)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 b="1">
                <a:latin typeface="Calibri" pitchFamily="34" charset="0"/>
                <a:cs typeface="Times New Roman" pitchFamily="18" charset="0"/>
              </a:rPr>
              <a:t>Милиционер: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Чтоб тебе помочь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latin typeface="Calibri" pitchFamily="34" charset="0"/>
                <a:cs typeface="Times New Roman" pitchFamily="18" charset="0"/>
              </a:rPr>
              <a:t>                         Путь пройти опасный</a:t>
            </a:r>
            <a:endParaRPr lang="ru-RU" sz="1400"/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                         Горит и день, и ночь</a:t>
            </a:r>
            <a:endParaRPr lang="ru-RU" sz="1400">
              <a:cs typeface="Times New Roman" pitchFamily="18" charset="0"/>
            </a:endParaRPr>
          </a:p>
          <a:p>
            <a:pPr eaLnBrk="0" hangingPunct="0"/>
            <a:r>
              <a:rPr lang="ru-RU" sz="1400">
                <a:cs typeface="Times New Roman" pitchFamily="18" charset="0"/>
              </a:rPr>
              <a:t>                      Зеленый, желтый, красный.</a:t>
            </a:r>
            <a:br>
              <a:rPr lang="ru-RU" sz="1400">
                <a:cs typeface="Times New Roman" pitchFamily="18" charset="0"/>
              </a:rPr>
            </a:br>
            <a:r>
              <a:rPr lang="ru-RU" sz="1400" b="1">
                <a:cs typeface="Times New Roman" pitchFamily="18" charset="0"/>
              </a:rPr>
              <a:t>Светофор: </a:t>
            </a:r>
            <a:r>
              <a:rPr lang="ru-RU" sz="1400">
                <a:cs typeface="Times New Roman" pitchFamily="18" charset="0"/>
              </a:rPr>
              <a:t>Если цвет зажегся красный,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                   Значить, двигаться опасно.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                   Цвет зеленый говорит: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                   «Проходите, путь открыт!»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                   Желтый цвет – предупрежденье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>                   Жди сигнала для движения. </a:t>
            </a:r>
            <a:br>
              <a:rPr lang="ru-RU" sz="1400">
                <a:cs typeface="Times New Roman" pitchFamily="18" charset="0"/>
              </a:rPr>
            </a:br>
            <a:r>
              <a:rPr lang="ru-RU" sz="1400" b="1">
                <a:cs typeface="Times New Roman" pitchFamily="18" charset="0"/>
              </a:rPr>
              <a:t>Милиционер:</a:t>
            </a:r>
            <a:r>
              <a:rPr lang="ru-RU" sz="1400">
                <a:cs typeface="Times New Roman" pitchFamily="18" charset="0"/>
              </a:rPr>
              <a:t> Вот смотри, Красная шапочка, загорелся зеленый, можешь идти. Догоняй волка.</a:t>
            </a:r>
            <a:br>
              <a:rPr lang="ru-RU" sz="1400">
                <a:cs typeface="Times New Roman" pitchFamily="18" charset="0"/>
              </a:rPr>
            </a:br>
            <a:r>
              <a:rPr lang="ru-RU" sz="1400" b="1">
                <a:cs typeface="Times New Roman" pitchFamily="18" charset="0"/>
              </a:rPr>
              <a:t>Красная шапочка:</a:t>
            </a:r>
            <a:r>
              <a:rPr lang="ru-RU" sz="1400">
                <a:cs typeface="Times New Roman" pitchFamily="18" charset="0"/>
              </a:rPr>
              <a:t> Спасибо большое!</a:t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/>
          </a:p>
        </p:txBody>
      </p:sp>
      <p:pic>
        <p:nvPicPr>
          <p:cNvPr id="14340" name="Picture 4" descr="4119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714375"/>
            <a:ext cx="2971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JE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000750"/>
            <a:ext cx="835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0"/>
            <a:ext cx="19589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14313" y="285750"/>
            <a:ext cx="7000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latin typeface="Calibri" pitchFamily="34" charset="0"/>
                <a:cs typeface="Times New Roman" pitchFamily="18" charset="0"/>
              </a:rPr>
              <a:t>    (Красная шапочка идет дальше. Навстречу волк, весь перебинтованный,               хромает)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 b="1">
                <a:latin typeface="Calibri" pitchFamily="34" charset="0"/>
                <a:cs typeface="Times New Roman" pitchFamily="18" charset="0"/>
              </a:rPr>
              <a:t>Красная шапочка: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Что с тобой случилось?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endParaRPr lang="ru-RU" sz="1400">
              <a:latin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Волк: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Да вот перебегал дорогу в не положенном месте.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endParaRPr lang="ru-RU" sz="1400">
              <a:latin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Красная шапочка: 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Все понятно, ты не знаешь правила дорожного движения.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endParaRPr lang="ru-RU" sz="1400">
              <a:latin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Волк: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(язвительно) а, ты, конечно, знаешь.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endParaRPr lang="ru-RU" sz="1400">
              <a:latin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Красная шапочка: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Теперь кое-что знаю. А если что-то забуду или что-то не буду знать, то спрошу у взрослых.. я теперь поняла, что на дороге подстерегает очень много опасностей. Чтобы не попасть в неприятные ситуации, надо знать правила дорожного движения. И тебе, волк, советую их изучить.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endParaRPr lang="ru-RU" sz="1400">
              <a:latin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Волк: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Понял, понял. Прости меня. На забери свою корзину.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endParaRPr lang="ru-RU" sz="1400">
              <a:latin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Красная шапочка: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А давай, волк, пошли вместе к моей бабушке в гости. </a:t>
            </a:r>
          </a:p>
          <a:p>
            <a:r>
              <a:rPr lang="ru-RU" sz="1400">
                <a:latin typeface="Calibri" pitchFamily="34" charset="0"/>
                <a:cs typeface="Times New Roman" pitchFamily="18" charset="0"/>
              </a:rPr>
              <a:t>А по дороге я расскажу тебе, как надо вести себя на дороге.</a:t>
            </a:r>
            <a:br>
              <a:rPr lang="ru-RU" sz="1400"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latin typeface="Calibri" pitchFamily="34" charset="0"/>
                <a:cs typeface="Times New Roman" pitchFamily="18" charset="0"/>
              </a:rPr>
              <a:t>(Красная шапочка и Волк прощаются и уходят).</a:t>
            </a:r>
            <a:endParaRPr lang="ru-RU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3149600"/>
            <a:ext cx="28575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643042" y="1428736"/>
            <a:ext cx="5929354" cy="3214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4"/>
              </a:avLst>
            </a:prstTxWarp>
          </a:bodyPr>
          <a:lstStyle/>
          <a:p>
            <a:pPr algn="ctr">
              <a:defRPr/>
            </a:pPr>
            <a:endParaRPr lang="ru-RU" sz="3200" dirty="0"/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Цель: формировать навыки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безопасного поведения на дороге,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закрепить название некоторых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видов транспорта, закрепить понятие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  улица», «дорога», «тротуар», «проезжая часть»,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их назначение,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уточнить представление и светофора и на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значение каждого его цвета.</a:t>
            </a:r>
          </a:p>
          <a:p>
            <a:pPr algn="ctr">
              <a:defRPr/>
            </a:pPr>
            <a:endParaRPr lang="ru-RU" sz="32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3075" name="Freeform 17"/>
          <p:cNvSpPr>
            <a:spLocks/>
          </p:cNvSpPr>
          <p:nvPr/>
        </p:nvSpPr>
        <p:spPr bwMode="auto">
          <a:xfrm>
            <a:off x="228600" y="4876800"/>
            <a:ext cx="8705850" cy="914400"/>
          </a:xfrm>
          <a:custGeom>
            <a:avLst/>
            <a:gdLst>
              <a:gd name="T0" fmla="*/ 2147483647 w 5484"/>
              <a:gd name="T1" fmla="*/ 705643649 h 576"/>
              <a:gd name="T2" fmla="*/ 2147483647 w 5484"/>
              <a:gd name="T3" fmla="*/ 526711838 h 576"/>
              <a:gd name="T4" fmla="*/ 2147483647 w 5484"/>
              <a:gd name="T5" fmla="*/ 322579962 h 576"/>
              <a:gd name="T6" fmla="*/ 2147483647 w 5484"/>
              <a:gd name="T7" fmla="*/ 138607791 h 576"/>
              <a:gd name="T8" fmla="*/ 2147483647 w 5484"/>
              <a:gd name="T9" fmla="*/ 20161248 h 576"/>
              <a:gd name="T10" fmla="*/ 2147483647 w 5484"/>
              <a:gd name="T11" fmla="*/ 20161248 h 576"/>
              <a:gd name="T12" fmla="*/ 2147483647 w 5484"/>
              <a:gd name="T13" fmla="*/ 173891551 h 576"/>
              <a:gd name="T14" fmla="*/ 2147483647 w 5484"/>
              <a:gd name="T15" fmla="*/ 531752148 h 576"/>
              <a:gd name="T16" fmla="*/ 2147483647 w 5484"/>
              <a:gd name="T17" fmla="*/ 1159271781 h 576"/>
              <a:gd name="T18" fmla="*/ 2147483647 w 5484"/>
              <a:gd name="T19" fmla="*/ 546873079 h 576"/>
              <a:gd name="T20" fmla="*/ 2147483647 w 5484"/>
              <a:gd name="T21" fmla="*/ 183970584 h 576"/>
              <a:gd name="T22" fmla="*/ 2147483647 w 5484"/>
              <a:gd name="T23" fmla="*/ 30241875 h 576"/>
              <a:gd name="T24" fmla="*/ 2147483647 w 5484"/>
              <a:gd name="T25" fmla="*/ 30241875 h 576"/>
              <a:gd name="T26" fmla="*/ 2147483647 w 5484"/>
              <a:gd name="T27" fmla="*/ 148688412 h 576"/>
              <a:gd name="T28" fmla="*/ 2086689426 w 5484"/>
              <a:gd name="T29" fmla="*/ 332660583 h 576"/>
              <a:gd name="T30" fmla="*/ 1229836209 w 5484"/>
              <a:gd name="T31" fmla="*/ 531752148 h 576"/>
              <a:gd name="T32" fmla="*/ 524192512 w 5484"/>
              <a:gd name="T33" fmla="*/ 705643649 h 576"/>
              <a:gd name="T34" fmla="*/ 65524064 w 5484"/>
              <a:gd name="T35" fmla="*/ 1262597349 h 576"/>
              <a:gd name="T36" fmla="*/ 546873116 w 5484"/>
              <a:gd name="T37" fmla="*/ 1252516728 h 576"/>
              <a:gd name="T38" fmla="*/ 1370964909 w 5484"/>
              <a:gd name="T39" fmla="*/ 1227315177 h 576"/>
              <a:gd name="T40" fmla="*/ 2147483647 w 5484"/>
              <a:gd name="T41" fmla="*/ 1204634574 h 576"/>
              <a:gd name="T42" fmla="*/ 2147483647 w 5484"/>
              <a:gd name="T43" fmla="*/ 1169352401 h 576"/>
              <a:gd name="T44" fmla="*/ 2147483647 w 5484"/>
              <a:gd name="T45" fmla="*/ 1134070229 h 576"/>
              <a:gd name="T46" fmla="*/ 2147483647 w 5484"/>
              <a:gd name="T47" fmla="*/ 1108868677 h 576"/>
              <a:gd name="T48" fmla="*/ 2147483647 w 5484"/>
              <a:gd name="T49" fmla="*/ 1088707435 h 576"/>
              <a:gd name="T50" fmla="*/ 2147483647 w 5484"/>
              <a:gd name="T51" fmla="*/ 1083667125 h 576"/>
              <a:gd name="T52" fmla="*/ 2147483647 w 5484"/>
              <a:gd name="T53" fmla="*/ 1179433022 h 576"/>
              <a:gd name="T54" fmla="*/ 2147483647 w 5484"/>
              <a:gd name="T55" fmla="*/ 1237395797 h 576"/>
              <a:gd name="T56" fmla="*/ 2147483647 w 5484"/>
              <a:gd name="T57" fmla="*/ 1411287299 h 576"/>
              <a:gd name="T58" fmla="*/ 2147483647 w 5484"/>
              <a:gd name="T59" fmla="*/ 1451609782 h 576"/>
              <a:gd name="T60" fmla="*/ 2147483647 w 5484"/>
              <a:gd name="T61" fmla="*/ 1411287299 h 576"/>
              <a:gd name="T62" fmla="*/ 2147483647 w 5484"/>
              <a:gd name="T63" fmla="*/ 1237395797 h 576"/>
              <a:gd name="T64" fmla="*/ 2147483647 w 5484"/>
              <a:gd name="T65" fmla="*/ 1179433022 h 576"/>
              <a:gd name="T66" fmla="*/ 2147483647 w 5484"/>
              <a:gd name="T67" fmla="*/ 1083667125 h 576"/>
              <a:gd name="T68" fmla="*/ 2147483647 w 5484"/>
              <a:gd name="T69" fmla="*/ 1088707435 h 576"/>
              <a:gd name="T70" fmla="*/ 2147483647 w 5484"/>
              <a:gd name="T71" fmla="*/ 1108868677 h 576"/>
              <a:gd name="T72" fmla="*/ 2147483647 w 5484"/>
              <a:gd name="T73" fmla="*/ 1134070229 h 576"/>
              <a:gd name="T74" fmla="*/ 2147483647 w 5484"/>
              <a:gd name="T75" fmla="*/ 1169352401 h 576"/>
              <a:gd name="T76" fmla="*/ 2147483647 w 5484"/>
              <a:gd name="T77" fmla="*/ 1204634574 h 576"/>
              <a:gd name="T78" fmla="*/ 2147483647 w 5484"/>
              <a:gd name="T79" fmla="*/ 1227315177 h 576"/>
              <a:gd name="T80" fmla="*/ 2147483647 w 5484"/>
              <a:gd name="T81" fmla="*/ 1252516728 h 576"/>
              <a:gd name="T82" fmla="*/ 2147483647 w 5484"/>
              <a:gd name="T83" fmla="*/ 1262597349 h 5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484"/>
              <a:gd name="T127" fmla="*/ 0 h 576"/>
              <a:gd name="T128" fmla="*/ 5484 w 5484"/>
              <a:gd name="T129" fmla="*/ 576 h 5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484" h="576">
                <a:moveTo>
                  <a:pt x="5484" y="501"/>
                </a:moveTo>
                <a:lnTo>
                  <a:pt x="5277" y="280"/>
                </a:lnTo>
                <a:lnTo>
                  <a:pt x="5146" y="247"/>
                </a:lnTo>
                <a:lnTo>
                  <a:pt x="5000" y="209"/>
                </a:lnTo>
                <a:lnTo>
                  <a:pt x="4837" y="170"/>
                </a:lnTo>
                <a:lnTo>
                  <a:pt x="4664" y="128"/>
                </a:lnTo>
                <a:lnTo>
                  <a:pt x="4484" y="89"/>
                </a:lnTo>
                <a:lnTo>
                  <a:pt x="4295" y="55"/>
                </a:lnTo>
                <a:lnTo>
                  <a:pt x="4105" y="28"/>
                </a:lnTo>
                <a:lnTo>
                  <a:pt x="3914" y="8"/>
                </a:lnTo>
                <a:lnTo>
                  <a:pt x="3731" y="0"/>
                </a:lnTo>
                <a:lnTo>
                  <a:pt x="3549" y="8"/>
                </a:lnTo>
                <a:lnTo>
                  <a:pt x="3376" y="28"/>
                </a:lnTo>
                <a:lnTo>
                  <a:pt x="3214" y="69"/>
                </a:lnTo>
                <a:lnTo>
                  <a:pt x="3070" y="128"/>
                </a:lnTo>
                <a:lnTo>
                  <a:pt x="2938" y="211"/>
                </a:lnTo>
                <a:lnTo>
                  <a:pt x="2829" y="322"/>
                </a:lnTo>
                <a:lnTo>
                  <a:pt x="2743" y="460"/>
                </a:lnTo>
                <a:lnTo>
                  <a:pt x="2665" y="322"/>
                </a:lnTo>
                <a:lnTo>
                  <a:pt x="2558" y="217"/>
                </a:lnTo>
                <a:lnTo>
                  <a:pt x="2430" y="132"/>
                </a:lnTo>
                <a:lnTo>
                  <a:pt x="2287" y="73"/>
                </a:lnTo>
                <a:lnTo>
                  <a:pt x="2127" y="36"/>
                </a:lnTo>
                <a:lnTo>
                  <a:pt x="1954" y="12"/>
                </a:lnTo>
                <a:lnTo>
                  <a:pt x="1770" y="8"/>
                </a:lnTo>
                <a:lnTo>
                  <a:pt x="1583" y="12"/>
                </a:lnTo>
                <a:lnTo>
                  <a:pt x="1390" y="34"/>
                </a:lnTo>
                <a:lnTo>
                  <a:pt x="1203" y="59"/>
                </a:lnTo>
                <a:lnTo>
                  <a:pt x="1010" y="93"/>
                </a:lnTo>
                <a:lnTo>
                  <a:pt x="828" y="132"/>
                </a:lnTo>
                <a:lnTo>
                  <a:pt x="651" y="170"/>
                </a:lnTo>
                <a:lnTo>
                  <a:pt x="488" y="211"/>
                </a:lnTo>
                <a:lnTo>
                  <a:pt x="339" y="247"/>
                </a:lnTo>
                <a:lnTo>
                  <a:pt x="208" y="280"/>
                </a:lnTo>
                <a:lnTo>
                  <a:pt x="0" y="501"/>
                </a:lnTo>
                <a:lnTo>
                  <a:pt x="26" y="501"/>
                </a:lnTo>
                <a:lnTo>
                  <a:pt x="102" y="499"/>
                </a:lnTo>
                <a:lnTo>
                  <a:pt x="217" y="497"/>
                </a:lnTo>
                <a:lnTo>
                  <a:pt x="364" y="491"/>
                </a:lnTo>
                <a:lnTo>
                  <a:pt x="544" y="487"/>
                </a:lnTo>
                <a:lnTo>
                  <a:pt x="742" y="482"/>
                </a:lnTo>
                <a:lnTo>
                  <a:pt x="955" y="478"/>
                </a:lnTo>
                <a:lnTo>
                  <a:pt x="1173" y="470"/>
                </a:lnTo>
                <a:lnTo>
                  <a:pt x="1394" y="464"/>
                </a:lnTo>
                <a:lnTo>
                  <a:pt x="1608" y="460"/>
                </a:lnTo>
                <a:lnTo>
                  <a:pt x="1812" y="450"/>
                </a:lnTo>
                <a:lnTo>
                  <a:pt x="1994" y="446"/>
                </a:lnTo>
                <a:lnTo>
                  <a:pt x="2147" y="440"/>
                </a:lnTo>
                <a:lnTo>
                  <a:pt x="2270" y="436"/>
                </a:lnTo>
                <a:lnTo>
                  <a:pt x="2356" y="432"/>
                </a:lnTo>
                <a:lnTo>
                  <a:pt x="2392" y="428"/>
                </a:lnTo>
                <a:lnTo>
                  <a:pt x="2428" y="430"/>
                </a:lnTo>
                <a:lnTo>
                  <a:pt x="2456" y="448"/>
                </a:lnTo>
                <a:lnTo>
                  <a:pt x="2461" y="468"/>
                </a:lnTo>
                <a:lnTo>
                  <a:pt x="2441" y="478"/>
                </a:lnTo>
                <a:lnTo>
                  <a:pt x="2412" y="491"/>
                </a:lnTo>
                <a:lnTo>
                  <a:pt x="2401" y="525"/>
                </a:lnTo>
                <a:lnTo>
                  <a:pt x="2410" y="560"/>
                </a:lnTo>
                <a:lnTo>
                  <a:pt x="2441" y="576"/>
                </a:lnTo>
                <a:lnTo>
                  <a:pt x="2743" y="576"/>
                </a:lnTo>
                <a:lnTo>
                  <a:pt x="3045" y="576"/>
                </a:lnTo>
                <a:lnTo>
                  <a:pt x="3078" y="560"/>
                </a:lnTo>
                <a:lnTo>
                  <a:pt x="3085" y="525"/>
                </a:lnTo>
                <a:lnTo>
                  <a:pt x="3072" y="491"/>
                </a:lnTo>
                <a:lnTo>
                  <a:pt x="3045" y="478"/>
                </a:lnTo>
                <a:lnTo>
                  <a:pt x="3023" y="468"/>
                </a:lnTo>
                <a:lnTo>
                  <a:pt x="3029" y="448"/>
                </a:lnTo>
                <a:lnTo>
                  <a:pt x="3056" y="430"/>
                </a:lnTo>
                <a:lnTo>
                  <a:pt x="3094" y="428"/>
                </a:lnTo>
                <a:lnTo>
                  <a:pt x="3132" y="432"/>
                </a:lnTo>
                <a:lnTo>
                  <a:pt x="3214" y="436"/>
                </a:lnTo>
                <a:lnTo>
                  <a:pt x="3336" y="440"/>
                </a:lnTo>
                <a:lnTo>
                  <a:pt x="3492" y="446"/>
                </a:lnTo>
                <a:lnTo>
                  <a:pt x="3678" y="450"/>
                </a:lnTo>
                <a:lnTo>
                  <a:pt x="3878" y="460"/>
                </a:lnTo>
                <a:lnTo>
                  <a:pt x="4089" y="464"/>
                </a:lnTo>
                <a:lnTo>
                  <a:pt x="4313" y="470"/>
                </a:lnTo>
                <a:lnTo>
                  <a:pt x="4533" y="478"/>
                </a:lnTo>
                <a:lnTo>
                  <a:pt x="4746" y="482"/>
                </a:lnTo>
                <a:lnTo>
                  <a:pt x="4944" y="487"/>
                </a:lnTo>
                <a:lnTo>
                  <a:pt x="5120" y="491"/>
                </a:lnTo>
                <a:lnTo>
                  <a:pt x="5269" y="497"/>
                </a:lnTo>
                <a:lnTo>
                  <a:pt x="5384" y="499"/>
                </a:lnTo>
                <a:lnTo>
                  <a:pt x="5459" y="501"/>
                </a:lnTo>
                <a:lnTo>
                  <a:pt x="5484" y="501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Freeform 18"/>
          <p:cNvSpPr>
            <a:spLocks/>
          </p:cNvSpPr>
          <p:nvPr/>
        </p:nvSpPr>
        <p:spPr bwMode="auto">
          <a:xfrm>
            <a:off x="4648200" y="838200"/>
            <a:ext cx="4022725" cy="4745038"/>
          </a:xfrm>
          <a:custGeom>
            <a:avLst/>
            <a:gdLst>
              <a:gd name="T0" fmla="*/ 0 w 2534"/>
              <a:gd name="T1" fmla="*/ 705643792 h 2989"/>
              <a:gd name="T2" fmla="*/ 0 w 2534"/>
              <a:gd name="T3" fmla="*/ 2147483647 h 2989"/>
              <a:gd name="T4" fmla="*/ 216733453 w 2534"/>
              <a:gd name="T5" fmla="*/ 2147483647 h 2989"/>
              <a:gd name="T6" fmla="*/ 491429684 w 2534"/>
              <a:gd name="T7" fmla="*/ 2147483647 h 2989"/>
              <a:gd name="T8" fmla="*/ 824090181 w 2534"/>
              <a:gd name="T9" fmla="*/ 2147483647 h 2989"/>
              <a:gd name="T10" fmla="*/ 1186992739 w 2534"/>
              <a:gd name="T11" fmla="*/ 2147483647 h 2989"/>
              <a:gd name="T12" fmla="*/ 1595259482 w 2534"/>
              <a:gd name="T13" fmla="*/ 2147483647 h 2989"/>
              <a:gd name="T14" fmla="*/ 2031245948 w 2534"/>
              <a:gd name="T15" fmla="*/ 2147483647 h 2989"/>
              <a:gd name="T16" fmla="*/ 2147483647 w 2534"/>
              <a:gd name="T17" fmla="*/ 2147483647 h 2989"/>
              <a:gd name="T18" fmla="*/ 2147483647 w 2534"/>
              <a:gd name="T19" fmla="*/ 2147483647 h 2989"/>
              <a:gd name="T20" fmla="*/ 2147483647 w 2534"/>
              <a:gd name="T21" fmla="*/ 2147483647 h 2989"/>
              <a:gd name="T22" fmla="*/ 2147483647 w 2534"/>
              <a:gd name="T23" fmla="*/ 2147483647 h 2989"/>
              <a:gd name="T24" fmla="*/ 2147483647 w 2534"/>
              <a:gd name="T25" fmla="*/ 2147483647 h 2989"/>
              <a:gd name="T26" fmla="*/ 2147483647 w 2534"/>
              <a:gd name="T27" fmla="*/ 2147483647 h 2989"/>
              <a:gd name="T28" fmla="*/ 2147483647 w 2534"/>
              <a:gd name="T29" fmla="*/ 2147483647 h 2989"/>
              <a:gd name="T30" fmla="*/ 2147483647 w 2534"/>
              <a:gd name="T31" fmla="*/ 2147483647 h 2989"/>
              <a:gd name="T32" fmla="*/ 2147483647 w 2534"/>
              <a:gd name="T33" fmla="*/ 2147483647 h 2989"/>
              <a:gd name="T34" fmla="*/ 2147483647 w 2534"/>
              <a:gd name="T35" fmla="*/ 2147483647 h 2989"/>
              <a:gd name="T36" fmla="*/ 2147483647 w 2534"/>
              <a:gd name="T37" fmla="*/ 332660651 h 2989"/>
              <a:gd name="T38" fmla="*/ 2147483647 w 2534"/>
              <a:gd name="T39" fmla="*/ 277217225 h 2989"/>
              <a:gd name="T40" fmla="*/ 2147483647 w 2534"/>
              <a:gd name="T41" fmla="*/ 221773800 h 2989"/>
              <a:gd name="T42" fmla="*/ 2147483647 w 2534"/>
              <a:gd name="T43" fmla="*/ 168851275 h 2989"/>
              <a:gd name="T44" fmla="*/ 2147483647 w 2534"/>
              <a:gd name="T45" fmla="*/ 123488472 h 2989"/>
              <a:gd name="T46" fmla="*/ 2147483647 w 2534"/>
              <a:gd name="T47" fmla="*/ 68045022 h 2989"/>
              <a:gd name="T48" fmla="*/ 2147483647 w 2534"/>
              <a:gd name="T49" fmla="*/ 37803142 h 2989"/>
              <a:gd name="T50" fmla="*/ 1963200962 w 2534"/>
              <a:gd name="T51" fmla="*/ 10080626 h 2989"/>
              <a:gd name="T52" fmla="*/ 1733867626 w 2534"/>
              <a:gd name="T53" fmla="*/ 0 h 2989"/>
              <a:gd name="T54" fmla="*/ 1504533892 w 2534"/>
              <a:gd name="T55" fmla="*/ 5040313 h 2989"/>
              <a:gd name="T56" fmla="*/ 1275198968 w 2534"/>
              <a:gd name="T57" fmla="*/ 30241881 h 2989"/>
              <a:gd name="T58" fmla="*/ 1050904354 w 2534"/>
              <a:gd name="T59" fmla="*/ 68045022 h 2989"/>
              <a:gd name="T60" fmla="*/ 829130491 w 2534"/>
              <a:gd name="T61" fmla="*/ 148690029 h 2989"/>
              <a:gd name="T62" fmla="*/ 609877776 w 2534"/>
              <a:gd name="T63" fmla="*/ 236894734 h 2989"/>
              <a:gd name="T64" fmla="*/ 403224944 w 2534"/>
              <a:gd name="T65" fmla="*/ 357862208 h 2989"/>
              <a:gd name="T66" fmla="*/ 191531851 w 2534"/>
              <a:gd name="T67" fmla="*/ 511592598 h 2989"/>
              <a:gd name="T68" fmla="*/ 0 w 2534"/>
              <a:gd name="T69" fmla="*/ 705643792 h 2989"/>
              <a:gd name="T70" fmla="*/ 0 w 2534"/>
              <a:gd name="T71" fmla="*/ 705643792 h 29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34"/>
              <a:gd name="T109" fmla="*/ 0 h 2989"/>
              <a:gd name="T110" fmla="*/ 2534 w 2534"/>
              <a:gd name="T111" fmla="*/ 2989 h 29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34" h="2989">
                <a:moveTo>
                  <a:pt x="0" y="280"/>
                </a:moveTo>
                <a:lnTo>
                  <a:pt x="0" y="2989"/>
                </a:lnTo>
                <a:lnTo>
                  <a:pt x="86" y="2851"/>
                </a:lnTo>
                <a:lnTo>
                  <a:pt x="195" y="2740"/>
                </a:lnTo>
                <a:lnTo>
                  <a:pt x="327" y="2657"/>
                </a:lnTo>
                <a:lnTo>
                  <a:pt x="471" y="2598"/>
                </a:lnTo>
                <a:lnTo>
                  <a:pt x="633" y="2557"/>
                </a:lnTo>
                <a:lnTo>
                  <a:pt x="806" y="2537"/>
                </a:lnTo>
                <a:lnTo>
                  <a:pt x="988" y="2529"/>
                </a:lnTo>
                <a:lnTo>
                  <a:pt x="1171" y="2537"/>
                </a:lnTo>
                <a:lnTo>
                  <a:pt x="1362" y="2557"/>
                </a:lnTo>
                <a:lnTo>
                  <a:pt x="1552" y="2584"/>
                </a:lnTo>
                <a:lnTo>
                  <a:pt x="1741" y="2618"/>
                </a:lnTo>
                <a:lnTo>
                  <a:pt x="1921" y="2657"/>
                </a:lnTo>
                <a:lnTo>
                  <a:pt x="2094" y="2699"/>
                </a:lnTo>
                <a:lnTo>
                  <a:pt x="2257" y="2738"/>
                </a:lnTo>
                <a:lnTo>
                  <a:pt x="2403" y="2776"/>
                </a:lnTo>
                <a:lnTo>
                  <a:pt x="2534" y="2809"/>
                </a:lnTo>
                <a:lnTo>
                  <a:pt x="1426" y="132"/>
                </a:lnTo>
                <a:lnTo>
                  <a:pt x="1337" y="110"/>
                </a:lnTo>
                <a:lnTo>
                  <a:pt x="1244" y="88"/>
                </a:lnTo>
                <a:lnTo>
                  <a:pt x="1153" y="67"/>
                </a:lnTo>
                <a:lnTo>
                  <a:pt x="1060" y="49"/>
                </a:lnTo>
                <a:lnTo>
                  <a:pt x="966" y="27"/>
                </a:lnTo>
                <a:lnTo>
                  <a:pt x="873" y="15"/>
                </a:lnTo>
                <a:lnTo>
                  <a:pt x="779" y="4"/>
                </a:lnTo>
                <a:lnTo>
                  <a:pt x="688" y="0"/>
                </a:lnTo>
                <a:lnTo>
                  <a:pt x="597" y="2"/>
                </a:lnTo>
                <a:lnTo>
                  <a:pt x="506" y="12"/>
                </a:lnTo>
                <a:lnTo>
                  <a:pt x="417" y="27"/>
                </a:lnTo>
                <a:lnTo>
                  <a:pt x="329" y="59"/>
                </a:lnTo>
                <a:lnTo>
                  <a:pt x="242" y="94"/>
                </a:lnTo>
                <a:lnTo>
                  <a:pt x="160" y="142"/>
                </a:lnTo>
                <a:lnTo>
                  <a:pt x="76" y="203"/>
                </a:lnTo>
                <a:lnTo>
                  <a:pt x="0" y="28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Freeform 19"/>
          <p:cNvSpPr>
            <a:spLocks/>
          </p:cNvSpPr>
          <p:nvPr/>
        </p:nvSpPr>
        <p:spPr bwMode="auto">
          <a:xfrm>
            <a:off x="609600" y="838200"/>
            <a:ext cx="4024313" cy="5103813"/>
          </a:xfrm>
          <a:custGeom>
            <a:avLst/>
            <a:gdLst>
              <a:gd name="T0" fmla="*/ 2147483647 w 2535"/>
              <a:gd name="T1" fmla="*/ 816386340 h 2989"/>
              <a:gd name="T2" fmla="*/ 2147483647 w 2535"/>
              <a:gd name="T3" fmla="*/ 591880113 h 2989"/>
              <a:gd name="T4" fmla="*/ 2147483647 w 2535"/>
              <a:gd name="T5" fmla="*/ 414025243 h 2989"/>
              <a:gd name="T6" fmla="*/ 2147483647 w 2535"/>
              <a:gd name="T7" fmla="*/ 279903775 h 2989"/>
              <a:gd name="T8" fmla="*/ 2147483647 w 2535"/>
              <a:gd name="T9" fmla="*/ 172023596 h 2989"/>
              <a:gd name="T10" fmla="*/ 2147483647 w 2535"/>
              <a:gd name="T11" fmla="*/ 78722346 h 2989"/>
              <a:gd name="T12" fmla="*/ 2147483647 w 2535"/>
              <a:gd name="T13" fmla="*/ 34987332 h 2989"/>
              <a:gd name="T14" fmla="*/ 2147483647 w 2535"/>
              <a:gd name="T15" fmla="*/ 5831221 h 2989"/>
              <a:gd name="T16" fmla="*/ 2147483647 w 2535"/>
              <a:gd name="T17" fmla="*/ 0 h 2989"/>
              <a:gd name="T18" fmla="*/ 2147483647 w 2535"/>
              <a:gd name="T19" fmla="*/ 11662443 h 2989"/>
              <a:gd name="T20" fmla="*/ 2147483647 w 2535"/>
              <a:gd name="T21" fmla="*/ 43735015 h 2989"/>
              <a:gd name="T22" fmla="*/ 2147483647 w 2535"/>
              <a:gd name="T23" fmla="*/ 84553566 h 2989"/>
              <a:gd name="T24" fmla="*/ 2147483647 w 2535"/>
              <a:gd name="T25" fmla="*/ 142867497 h 2989"/>
              <a:gd name="T26" fmla="*/ 2147483647 w 2535"/>
              <a:gd name="T27" fmla="*/ 195350182 h 2989"/>
              <a:gd name="T28" fmla="*/ 2147483647 w 2535"/>
              <a:gd name="T29" fmla="*/ 256578896 h 2989"/>
              <a:gd name="T30" fmla="*/ 2147483647 w 2535"/>
              <a:gd name="T31" fmla="*/ 332386460 h 2989"/>
              <a:gd name="T32" fmla="*/ 2147483647 w 2535"/>
              <a:gd name="T33" fmla="*/ 390698657 h 2989"/>
              <a:gd name="T34" fmla="*/ 0 w 2535"/>
              <a:gd name="T35" fmla="*/ 2147483647 h 2989"/>
              <a:gd name="T36" fmla="*/ 330141276 w 2535"/>
              <a:gd name="T37" fmla="*/ 2147483647 h 2989"/>
              <a:gd name="T38" fmla="*/ 705643764 w 2535"/>
              <a:gd name="T39" fmla="*/ 2147483647 h 2989"/>
              <a:gd name="T40" fmla="*/ 1116430118 w 2535"/>
              <a:gd name="T41" fmla="*/ 2147483647 h 2989"/>
              <a:gd name="T42" fmla="*/ 1562496864 w 2535"/>
              <a:gd name="T43" fmla="*/ 2147483647 h 2989"/>
              <a:gd name="T44" fmla="*/ 2021165579 w 2535"/>
              <a:gd name="T45" fmla="*/ 2147483647 h 2989"/>
              <a:gd name="T46" fmla="*/ 2147483647 w 2535"/>
              <a:gd name="T47" fmla="*/ 2147483647 h 2989"/>
              <a:gd name="T48" fmla="*/ 2147483647 w 2535"/>
              <a:gd name="T49" fmla="*/ 2147483647 h 2989"/>
              <a:gd name="T50" fmla="*/ 2147483647 w 2535"/>
              <a:gd name="T51" fmla="*/ 2147483647 h 2989"/>
              <a:gd name="T52" fmla="*/ 2147483647 w 2535"/>
              <a:gd name="T53" fmla="*/ 2147483647 h 2989"/>
              <a:gd name="T54" fmla="*/ 2147483647 w 2535"/>
              <a:gd name="T55" fmla="*/ 2147483647 h 2989"/>
              <a:gd name="T56" fmla="*/ 2147483647 w 2535"/>
              <a:gd name="T57" fmla="*/ 2147483647 h 2989"/>
              <a:gd name="T58" fmla="*/ 2147483647 w 2535"/>
              <a:gd name="T59" fmla="*/ 2147483647 h 2989"/>
              <a:gd name="T60" fmla="*/ 2147483647 w 2535"/>
              <a:gd name="T61" fmla="*/ 2147483647 h 2989"/>
              <a:gd name="T62" fmla="*/ 2147483647 w 2535"/>
              <a:gd name="T63" fmla="*/ 2147483647 h 2989"/>
              <a:gd name="T64" fmla="*/ 2147483647 w 2535"/>
              <a:gd name="T65" fmla="*/ 2147483647 h 2989"/>
              <a:gd name="T66" fmla="*/ 2147483647 w 2535"/>
              <a:gd name="T67" fmla="*/ 2147483647 h 2989"/>
              <a:gd name="T68" fmla="*/ 2147483647 w 2535"/>
              <a:gd name="T69" fmla="*/ 816386340 h 2989"/>
              <a:gd name="T70" fmla="*/ 2147483647 w 2535"/>
              <a:gd name="T71" fmla="*/ 816386340 h 29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35"/>
              <a:gd name="T109" fmla="*/ 0 h 2989"/>
              <a:gd name="T110" fmla="*/ 2535 w 2535"/>
              <a:gd name="T111" fmla="*/ 2989 h 29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35" h="2989">
                <a:moveTo>
                  <a:pt x="2535" y="280"/>
                </a:moveTo>
                <a:lnTo>
                  <a:pt x="2453" y="203"/>
                </a:lnTo>
                <a:lnTo>
                  <a:pt x="2371" y="142"/>
                </a:lnTo>
                <a:lnTo>
                  <a:pt x="2288" y="96"/>
                </a:lnTo>
                <a:lnTo>
                  <a:pt x="2202" y="59"/>
                </a:lnTo>
                <a:lnTo>
                  <a:pt x="2115" y="27"/>
                </a:lnTo>
                <a:lnTo>
                  <a:pt x="2028" y="12"/>
                </a:lnTo>
                <a:lnTo>
                  <a:pt x="1937" y="2"/>
                </a:lnTo>
                <a:lnTo>
                  <a:pt x="1846" y="0"/>
                </a:lnTo>
                <a:lnTo>
                  <a:pt x="1753" y="4"/>
                </a:lnTo>
                <a:lnTo>
                  <a:pt x="1662" y="15"/>
                </a:lnTo>
                <a:lnTo>
                  <a:pt x="1569" y="29"/>
                </a:lnTo>
                <a:lnTo>
                  <a:pt x="1477" y="49"/>
                </a:lnTo>
                <a:lnTo>
                  <a:pt x="1384" y="67"/>
                </a:lnTo>
                <a:lnTo>
                  <a:pt x="1291" y="88"/>
                </a:lnTo>
                <a:lnTo>
                  <a:pt x="1202" y="114"/>
                </a:lnTo>
                <a:lnTo>
                  <a:pt x="1111" y="134"/>
                </a:lnTo>
                <a:lnTo>
                  <a:pt x="0" y="2809"/>
                </a:lnTo>
                <a:lnTo>
                  <a:pt x="131" y="2776"/>
                </a:lnTo>
                <a:lnTo>
                  <a:pt x="280" y="2740"/>
                </a:lnTo>
                <a:lnTo>
                  <a:pt x="443" y="2699"/>
                </a:lnTo>
                <a:lnTo>
                  <a:pt x="620" y="2661"/>
                </a:lnTo>
                <a:lnTo>
                  <a:pt x="802" y="2622"/>
                </a:lnTo>
                <a:lnTo>
                  <a:pt x="995" y="2588"/>
                </a:lnTo>
                <a:lnTo>
                  <a:pt x="1182" y="2563"/>
                </a:lnTo>
                <a:lnTo>
                  <a:pt x="1375" y="2541"/>
                </a:lnTo>
                <a:lnTo>
                  <a:pt x="1562" y="2537"/>
                </a:lnTo>
                <a:lnTo>
                  <a:pt x="1746" y="2541"/>
                </a:lnTo>
                <a:lnTo>
                  <a:pt x="1919" y="2565"/>
                </a:lnTo>
                <a:lnTo>
                  <a:pt x="2079" y="2602"/>
                </a:lnTo>
                <a:lnTo>
                  <a:pt x="2222" y="2661"/>
                </a:lnTo>
                <a:lnTo>
                  <a:pt x="2350" y="2746"/>
                </a:lnTo>
                <a:lnTo>
                  <a:pt x="2457" y="2851"/>
                </a:lnTo>
                <a:lnTo>
                  <a:pt x="2535" y="2989"/>
                </a:lnTo>
                <a:lnTo>
                  <a:pt x="2535" y="28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Freeform 20"/>
          <p:cNvSpPr>
            <a:spLocks/>
          </p:cNvSpPr>
          <p:nvPr/>
        </p:nvSpPr>
        <p:spPr bwMode="auto">
          <a:xfrm>
            <a:off x="6872288" y="1039813"/>
            <a:ext cx="2087562" cy="4600575"/>
          </a:xfrm>
          <a:custGeom>
            <a:avLst/>
            <a:gdLst>
              <a:gd name="T0" fmla="*/ 0 w 1315"/>
              <a:gd name="T1" fmla="*/ 0 h 2898"/>
              <a:gd name="T2" fmla="*/ 2147483647 w 1315"/>
              <a:gd name="T3" fmla="*/ 2147483647 h 2898"/>
              <a:gd name="T4" fmla="*/ 2147483647 w 1315"/>
              <a:gd name="T5" fmla="*/ 2147483647 h 2898"/>
              <a:gd name="T6" fmla="*/ 289817097 w 1315"/>
              <a:gd name="T7" fmla="*/ 332660612 h 2898"/>
              <a:gd name="T8" fmla="*/ 214212456 w 1315"/>
              <a:gd name="T9" fmla="*/ 332660612 h 2898"/>
              <a:gd name="T10" fmla="*/ 0 w 1315"/>
              <a:gd name="T11" fmla="*/ 0 h 28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2898"/>
              <a:gd name="T20" fmla="*/ 1315 w 1315"/>
              <a:gd name="T21" fmla="*/ 2898 h 28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2898">
                <a:moveTo>
                  <a:pt x="0" y="0"/>
                </a:moveTo>
                <a:lnTo>
                  <a:pt x="1108" y="2677"/>
                </a:lnTo>
                <a:lnTo>
                  <a:pt x="1315" y="2898"/>
                </a:lnTo>
                <a:lnTo>
                  <a:pt x="115" y="132"/>
                </a:lnTo>
                <a:lnTo>
                  <a:pt x="85" y="132"/>
                </a:lnTo>
                <a:lnTo>
                  <a:pt x="0" y="0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Freeform 21"/>
          <p:cNvSpPr>
            <a:spLocks/>
          </p:cNvSpPr>
          <p:nvPr/>
        </p:nvSpPr>
        <p:spPr bwMode="auto">
          <a:xfrm>
            <a:off x="254000" y="1042988"/>
            <a:ext cx="2093913" cy="4597400"/>
          </a:xfrm>
          <a:custGeom>
            <a:avLst/>
            <a:gdLst>
              <a:gd name="T0" fmla="*/ 0 w 1319"/>
              <a:gd name="T1" fmla="*/ 2147483647 h 2896"/>
              <a:gd name="T2" fmla="*/ 524192630 w 1319"/>
              <a:gd name="T3" fmla="*/ 2147483647 h 2896"/>
              <a:gd name="T4" fmla="*/ 2147483647 w 1319"/>
              <a:gd name="T5" fmla="*/ 0 h 2896"/>
              <a:gd name="T6" fmla="*/ 2147483647 w 1319"/>
              <a:gd name="T7" fmla="*/ 327620301 h 2896"/>
              <a:gd name="T8" fmla="*/ 2147483647 w 1319"/>
              <a:gd name="T9" fmla="*/ 327620301 h 2896"/>
              <a:gd name="T10" fmla="*/ 0 w 1319"/>
              <a:gd name="T11" fmla="*/ 2147483647 h 2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9"/>
              <a:gd name="T19" fmla="*/ 0 h 2896"/>
              <a:gd name="T20" fmla="*/ 1319 w 1319"/>
              <a:gd name="T21" fmla="*/ 2896 h 2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9" h="2896">
                <a:moveTo>
                  <a:pt x="0" y="2896"/>
                </a:moveTo>
                <a:lnTo>
                  <a:pt x="208" y="2675"/>
                </a:lnTo>
                <a:lnTo>
                  <a:pt x="1319" y="0"/>
                </a:lnTo>
                <a:lnTo>
                  <a:pt x="1232" y="130"/>
                </a:lnTo>
                <a:lnTo>
                  <a:pt x="1204" y="130"/>
                </a:lnTo>
                <a:lnTo>
                  <a:pt x="0" y="2896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Freeform 22"/>
          <p:cNvSpPr>
            <a:spLocks/>
          </p:cNvSpPr>
          <p:nvPr/>
        </p:nvSpPr>
        <p:spPr bwMode="auto">
          <a:xfrm>
            <a:off x="225425" y="795338"/>
            <a:ext cx="8763000" cy="4995862"/>
          </a:xfrm>
          <a:custGeom>
            <a:avLst/>
            <a:gdLst>
              <a:gd name="T0" fmla="*/ 2147483647 w 5520"/>
              <a:gd name="T1" fmla="*/ 607356812 h 3147"/>
              <a:gd name="T2" fmla="*/ 2147483647 w 5520"/>
              <a:gd name="T3" fmla="*/ 249494672 h 3147"/>
              <a:gd name="T4" fmla="*/ 2147483647 w 5520"/>
              <a:gd name="T5" fmla="*/ 113406241 h 3147"/>
              <a:gd name="T6" fmla="*/ 2147483647 w 5520"/>
              <a:gd name="T7" fmla="*/ 148688414 h 3147"/>
              <a:gd name="T8" fmla="*/ 2147483647 w 5520"/>
              <a:gd name="T9" fmla="*/ 274696224 h 3147"/>
              <a:gd name="T10" fmla="*/ 2147483647 w 5520"/>
              <a:gd name="T11" fmla="*/ 433466896 h 3147"/>
              <a:gd name="T12" fmla="*/ 2147483647 w 5520"/>
              <a:gd name="T13" fmla="*/ 771167694 h 3147"/>
              <a:gd name="T14" fmla="*/ 2147483647 w 5520"/>
              <a:gd name="T15" fmla="*/ 2147483647 h 3147"/>
              <a:gd name="T16" fmla="*/ 2147483647 w 5520"/>
              <a:gd name="T17" fmla="*/ 2147483647 h 3147"/>
              <a:gd name="T18" fmla="*/ 2147483647 w 5520"/>
              <a:gd name="T19" fmla="*/ 2147483647 h 3147"/>
              <a:gd name="T20" fmla="*/ 2147483647 w 5520"/>
              <a:gd name="T21" fmla="*/ 2147483647 h 3147"/>
              <a:gd name="T22" fmla="*/ 2147483647 w 5520"/>
              <a:gd name="T23" fmla="*/ 2147483647 h 3147"/>
              <a:gd name="T24" fmla="*/ 2147483647 w 5520"/>
              <a:gd name="T25" fmla="*/ 2147483647 h 3147"/>
              <a:gd name="T26" fmla="*/ 2147483647 w 5520"/>
              <a:gd name="T27" fmla="*/ 2147483647 h 3147"/>
              <a:gd name="T28" fmla="*/ 2147483647 w 5520"/>
              <a:gd name="T29" fmla="*/ 2147483647 h 3147"/>
              <a:gd name="T30" fmla="*/ 2147483647 w 5520"/>
              <a:gd name="T31" fmla="*/ 2147483647 h 3147"/>
              <a:gd name="T32" fmla="*/ 2147483647 w 5520"/>
              <a:gd name="T33" fmla="*/ 2147483647 h 3147"/>
              <a:gd name="T34" fmla="*/ 2147483647 w 5520"/>
              <a:gd name="T35" fmla="*/ 2147483647 h 3147"/>
              <a:gd name="T36" fmla="*/ 2147483647 w 5520"/>
              <a:gd name="T37" fmla="*/ 2147483647 h 3147"/>
              <a:gd name="T38" fmla="*/ 2147483647 w 5520"/>
              <a:gd name="T39" fmla="*/ 2147483647 h 3147"/>
              <a:gd name="T40" fmla="*/ 2147483647 w 5520"/>
              <a:gd name="T41" fmla="*/ 2147483647 h 3147"/>
              <a:gd name="T42" fmla="*/ 1416327708 w 5520"/>
              <a:gd name="T43" fmla="*/ 2147483647 h 3147"/>
              <a:gd name="T44" fmla="*/ 302418742 w 5520"/>
              <a:gd name="T45" fmla="*/ 2147483647 h 3147"/>
              <a:gd name="T46" fmla="*/ 2147483647 w 5520"/>
              <a:gd name="T47" fmla="*/ 771167694 h 3147"/>
              <a:gd name="T48" fmla="*/ 2147483647 w 5520"/>
              <a:gd name="T49" fmla="*/ 388104002 h 3147"/>
              <a:gd name="T50" fmla="*/ 2147483647 w 5520"/>
              <a:gd name="T51" fmla="*/ 224293120 h 3147"/>
              <a:gd name="T52" fmla="*/ 2147483647 w 5520"/>
              <a:gd name="T53" fmla="*/ 123486861 h 3147"/>
              <a:gd name="T54" fmla="*/ 2147483647 w 5520"/>
              <a:gd name="T55" fmla="*/ 133567482 h 3147"/>
              <a:gd name="T56" fmla="*/ 2147483647 w 5520"/>
              <a:gd name="T57" fmla="*/ 342741209 h 3147"/>
              <a:gd name="T58" fmla="*/ 2147483647 w 5520"/>
              <a:gd name="T59" fmla="*/ 796369247 h 3147"/>
              <a:gd name="T60" fmla="*/ 2147483647 w 5520"/>
              <a:gd name="T61" fmla="*/ 690522728 h 3147"/>
              <a:gd name="T62" fmla="*/ 2147483647 w 5520"/>
              <a:gd name="T63" fmla="*/ 244454361 h 3147"/>
              <a:gd name="T64" fmla="*/ 2147483647 w 5520"/>
              <a:gd name="T65" fmla="*/ 35282185 h 3147"/>
              <a:gd name="T66" fmla="*/ 2147483647 w 5520"/>
              <a:gd name="T67" fmla="*/ 15120937 h 3147"/>
              <a:gd name="T68" fmla="*/ 2147483647 w 5520"/>
              <a:gd name="T69" fmla="*/ 123486861 h 3147"/>
              <a:gd name="T70" fmla="*/ 2147483647 w 5520"/>
              <a:gd name="T71" fmla="*/ 292338104 h 3147"/>
              <a:gd name="T72" fmla="*/ 2147483647 w 5520"/>
              <a:gd name="T73" fmla="*/ 670361486 h 3147"/>
              <a:gd name="T74" fmla="*/ 0 w 5520"/>
              <a:gd name="T75" fmla="*/ 2147483647 h 3147"/>
              <a:gd name="T76" fmla="*/ 302418742 w 5520"/>
              <a:gd name="T77" fmla="*/ 2147483647 h 3147"/>
              <a:gd name="T78" fmla="*/ 1416327708 w 5520"/>
              <a:gd name="T79" fmla="*/ 2147483647 h 3147"/>
              <a:gd name="T80" fmla="*/ 2147483647 w 5520"/>
              <a:gd name="T81" fmla="*/ 2147483647 h 3147"/>
              <a:gd name="T82" fmla="*/ 2147483647 w 5520"/>
              <a:gd name="T83" fmla="*/ 2147483647 h 3147"/>
              <a:gd name="T84" fmla="*/ 2147483647 w 5520"/>
              <a:gd name="T85" fmla="*/ 2147483647 h 3147"/>
              <a:gd name="T86" fmla="*/ 2147483647 w 5520"/>
              <a:gd name="T87" fmla="*/ 2147483647 h 3147"/>
              <a:gd name="T88" fmla="*/ 2147483647 w 5520"/>
              <a:gd name="T89" fmla="*/ 2147483647 h 3147"/>
              <a:gd name="T90" fmla="*/ 2147483647 w 5520"/>
              <a:gd name="T91" fmla="*/ 2147483647 h 3147"/>
              <a:gd name="T92" fmla="*/ 2147483647 w 5520"/>
              <a:gd name="T93" fmla="*/ 2147483647 h 3147"/>
              <a:gd name="T94" fmla="*/ 2147483647 w 5520"/>
              <a:gd name="T95" fmla="*/ 2147483647 h 3147"/>
              <a:gd name="T96" fmla="*/ 2147483647 w 5520"/>
              <a:gd name="T97" fmla="*/ 2147483647 h 3147"/>
              <a:gd name="T98" fmla="*/ 2147483647 w 5520"/>
              <a:gd name="T99" fmla="*/ 2147483647 h 3147"/>
              <a:gd name="T100" fmla="*/ 2147483647 w 5520"/>
              <a:gd name="T101" fmla="*/ 2147483647 h 3147"/>
              <a:gd name="T102" fmla="*/ 2147483647 w 5520"/>
              <a:gd name="T103" fmla="*/ 2147483647 h 3147"/>
              <a:gd name="T104" fmla="*/ 2147483647 w 5520"/>
              <a:gd name="T105" fmla="*/ 2147483647 h 3147"/>
              <a:gd name="T106" fmla="*/ 2147483647 w 5520"/>
              <a:gd name="T107" fmla="*/ 2147483647 h 3147"/>
              <a:gd name="T108" fmla="*/ 2147483647 w 5520"/>
              <a:gd name="T109" fmla="*/ 665321175 h 3147"/>
              <a:gd name="T110" fmla="*/ 2147483647 w 5520"/>
              <a:gd name="T111" fmla="*/ 282257483 h 3147"/>
              <a:gd name="T112" fmla="*/ 2147483647 w 5520"/>
              <a:gd name="T113" fmla="*/ 123486861 h 3147"/>
              <a:gd name="T114" fmla="*/ 2147483647 w 5520"/>
              <a:gd name="T115" fmla="*/ 15120937 h 3147"/>
              <a:gd name="T116" fmla="*/ 2147483647 w 5520"/>
              <a:gd name="T117" fmla="*/ 30241875 h 3147"/>
              <a:gd name="T118" fmla="*/ 2147483647 w 5520"/>
              <a:gd name="T119" fmla="*/ 239414051 h 3147"/>
              <a:gd name="T120" fmla="*/ 2147483647 w 5520"/>
              <a:gd name="T121" fmla="*/ 690522728 h 31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520"/>
              <a:gd name="T184" fmla="*/ 0 h 3147"/>
              <a:gd name="T185" fmla="*/ 5520 w 5520"/>
              <a:gd name="T186" fmla="*/ 3147 h 31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520" h="3147">
                <a:moveTo>
                  <a:pt x="2761" y="326"/>
                </a:moveTo>
                <a:lnTo>
                  <a:pt x="2770" y="318"/>
                </a:lnTo>
                <a:lnTo>
                  <a:pt x="2848" y="241"/>
                </a:lnTo>
                <a:lnTo>
                  <a:pt x="2932" y="183"/>
                </a:lnTo>
                <a:lnTo>
                  <a:pt x="3010" y="136"/>
                </a:lnTo>
                <a:lnTo>
                  <a:pt x="3098" y="99"/>
                </a:lnTo>
                <a:lnTo>
                  <a:pt x="3179" y="71"/>
                </a:lnTo>
                <a:lnTo>
                  <a:pt x="3267" y="51"/>
                </a:lnTo>
                <a:lnTo>
                  <a:pt x="3358" y="45"/>
                </a:lnTo>
                <a:lnTo>
                  <a:pt x="3449" y="41"/>
                </a:lnTo>
                <a:lnTo>
                  <a:pt x="3540" y="49"/>
                </a:lnTo>
                <a:lnTo>
                  <a:pt x="3632" y="59"/>
                </a:lnTo>
                <a:lnTo>
                  <a:pt x="3725" y="71"/>
                </a:lnTo>
                <a:lnTo>
                  <a:pt x="3818" y="89"/>
                </a:lnTo>
                <a:lnTo>
                  <a:pt x="3909" y="109"/>
                </a:lnTo>
                <a:lnTo>
                  <a:pt x="4001" y="130"/>
                </a:lnTo>
                <a:lnTo>
                  <a:pt x="4094" y="154"/>
                </a:lnTo>
                <a:lnTo>
                  <a:pt x="4180" y="172"/>
                </a:lnTo>
                <a:lnTo>
                  <a:pt x="4256" y="296"/>
                </a:lnTo>
                <a:lnTo>
                  <a:pt x="4272" y="306"/>
                </a:lnTo>
                <a:lnTo>
                  <a:pt x="4293" y="306"/>
                </a:lnTo>
                <a:lnTo>
                  <a:pt x="5473" y="3033"/>
                </a:lnTo>
                <a:lnTo>
                  <a:pt x="5402" y="3031"/>
                </a:lnTo>
                <a:lnTo>
                  <a:pt x="5287" y="3029"/>
                </a:lnTo>
                <a:lnTo>
                  <a:pt x="5138" y="3023"/>
                </a:lnTo>
                <a:lnTo>
                  <a:pt x="4962" y="3019"/>
                </a:lnTo>
                <a:lnTo>
                  <a:pt x="4764" y="3015"/>
                </a:lnTo>
                <a:lnTo>
                  <a:pt x="4551" y="3007"/>
                </a:lnTo>
                <a:lnTo>
                  <a:pt x="4331" y="3001"/>
                </a:lnTo>
                <a:lnTo>
                  <a:pt x="4107" y="2995"/>
                </a:lnTo>
                <a:lnTo>
                  <a:pt x="3896" y="2987"/>
                </a:lnTo>
                <a:lnTo>
                  <a:pt x="3696" y="2981"/>
                </a:lnTo>
                <a:lnTo>
                  <a:pt x="3510" y="2975"/>
                </a:lnTo>
                <a:lnTo>
                  <a:pt x="3354" y="2969"/>
                </a:lnTo>
                <a:lnTo>
                  <a:pt x="3232" y="2964"/>
                </a:lnTo>
                <a:lnTo>
                  <a:pt x="3150" y="2960"/>
                </a:lnTo>
                <a:lnTo>
                  <a:pt x="3116" y="2958"/>
                </a:lnTo>
                <a:lnTo>
                  <a:pt x="3070" y="2960"/>
                </a:lnTo>
                <a:lnTo>
                  <a:pt x="3034" y="2983"/>
                </a:lnTo>
                <a:lnTo>
                  <a:pt x="3025" y="3031"/>
                </a:lnTo>
                <a:lnTo>
                  <a:pt x="3063" y="3048"/>
                </a:lnTo>
                <a:lnTo>
                  <a:pt x="3079" y="3058"/>
                </a:lnTo>
                <a:lnTo>
                  <a:pt x="3085" y="3076"/>
                </a:lnTo>
                <a:lnTo>
                  <a:pt x="3081" y="3098"/>
                </a:lnTo>
                <a:lnTo>
                  <a:pt x="3063" y="3106"/>
                </a:lnTo>
                <a:lnTo>
                  <a:pt x="2761" y="3106"/>
                </a:lnTo>
                <a:lnTo>
                  <a:pt x="2459" y="3106"/>
                </a:lnTo>
                <a:lnTo>
                  <a:pt x="2441" y="3098"/>
                </a:lnTo>
                <a:lnTo>
                  <a:pt x="2441" y="3076"/>
                </a:lnTo>
                <a:lnTo>
                  <a:pt x="2445" y="3058"/>
                </a:lnTo>
                <a:lnTo>
                  <a:pt x="2459" y="3048"/>
                </a:lnTo>
                <a:lnTo>
                  <a:pt x="2499" y="3031"/>
                </a:lnTo>
                <a:lnTo>
                  <a:pt x="2490" y="2983"/>
                </a:lnTo>
                <a:lnTo>
                  <a:pt x="2452" y="2960"/>
                </a:lnTo>
                <a:lnTo>
                  <a:pt x="2405" y="2958"/>
                </a:lnTo>
                <a:lnTo>
                  <a:pt x="2374" y="2960"/>
                </a:lnTo>
                <a:lnTo>
                  <a:pt x="2288" y="2964"/>
                </a:lnTo>
                <a:lnTo>
                  <a:pt x="2165" y="2969"/>
                </a:lnTo>
                <a:lnTo>
                  <a:pt x="2012" y="2975"/>
                </a:lnTo>
                <a:lnTo>
                  <a:pt x="1830" y="2981"/>
                </a:lnTo>
                <a:lnTo>
                  <a:pt x="1626" y="2987"/>
                </a:lnTo>
                <a:lnTo>
                  <a:pt x="1412" y="2995"/>
                </a:lnTo>
                <a:lnTo>
                  <a:pt x="1191" y="3001"/>
                </a:lnTo>
                <a:lnTo>
                  <a:pt x="973" y="3007"/>
                </a:lnTo>
                <a:lnTo>
                  <a:pt x="760" y="3015"/>
                </a:lnTo>
                <a:lnTo>
                  <a:pt x="562" y="3019"/>
                </a:lnTo>
                <a:lnTo>
                  <a:pt x="382" y="3023"/>
                </a:lnTo>
                <a:lnTo>
                  <a:pt x="235" y="3029"/>
                </a:lnTo>
                <a:lnTo>
                  <a:pt x="120" y="3031"/>
                </a:lnTo>
                <a:lnTo>
                  <a:pt x="47" y="3033"/>
                </a:lnTo>
                <a:lnTo>
                  <a:pt x="1231" y="306"/>
                </a:lnTo>
                <a:lnTo>
                  <a:pt x="1250" y="306"/>
                </a:lnTo>
                <a:lnTo>
                  <a:pt x="1268" y="296"/>
                </a:lnTo>
                <a:lnTo>
                  <a:pt x="1348" y="172"/>
                </a:lnTo>
                <a:lnTo>
                  <a:pt x="1432" y="154"/>
                </a:lnTo>
                <a:lnTo>
                  <a:pt x="1521" y="132"/>
                </a:lnTo>
                <a:lnTo>
                  <a:pt x="1615" y="110"/>
                </a:lnTo>
                <a:lnTo>
                  <a:pt x="1706" y="89"/>
                </a:lnTo>
                <a:lnTo>
                  <a:pt x="1797" y="71"/>
                </a:lnTo>
                <a:lnTo>
                  <a:pt x="1892" y="61"/>
                </a:lnTo>
                <a:lnTo>
                  <a:pt x="1979" y="49"/>
                </a:lnTo>
                <a:lnTo>
                  <a:pt x="2072" y="45"/>
                </a:lnTo>
                <a:lnTo>
                  <a:pt x="2163" y="45"/>
                </a:lnTo>
                <a:lnTo>
                  <a:pt x="2252" y="53"/>
                </a:lnTo>
                <a:lnTo>
                  <a:pt x="2339" y="71"/>
                </a:lnTo>
                <a:lnTo>
                  <a:pt x="2423" y="99"/>
                </a:lnTo>
                <a:lnTo>
                  <a:pt x="2508" y="136"/>
                </a:lnTo>
                <a:lnTo>
                  <a:pt x="2590" y="183"/>
                </a:lnTo>
                <a:lnTo>
                  <a:pt x="2667" y="241"/>
                </a:lnTo>
                <a:lnTo>
                  <a:pt x="2748" y="316"/>
                </a:lnTo>
                <a:lnTo>
                  <a:pt x="2761" y="328"/>
                </a:lnTo>
                <a:lnTo>
                  <a:pt x="2759" y="326"/>
                </a:lnTo>
                <a:lnTo>
                  <a:pt x="2759" y="274"/>
                </a:lnTo>
                <a:lnTo>
                  <a:pt x="2692" y="211"/>
                </a:lnTo>
                <a:lnTo>
                  <a:pt x="2612" y="146"/>
                </a:lnTo>
                <a:lnTo>
                  <a:pt x="2525" y="97"/>
                </a:lnTo>
                <a:lnTo>
                  <a:pt x="2437" y="59"/>
                </a:lnTo>
                <a:lnTo>
                  <a:pt x="2346" y="32"/>
                </a:lnTo>
                <a:lnTo>
                  <a:pt x="2255" y="14"/>
                </a:lnTo>
                <a:lnTo>
                  <a:pt x="2163" y="4"/>
                </a:lnTo>
                <a:lnTo>
                  <a:pt x="2072" y="2"/>
                </a:lnTo>
                <a:lnTo>
                  <a:pt x="1979" y="6"/>
                </a:lnTo>
                <a:lnTo>
                  <a:pt x="1886" y="18"/>
                </a:lnTo>
                <a:lnTo>
                  <a:pt x="1793" y="32"/>
                </a:lnTo>
                <a:lnTo>
                  <a:pt x="1699" y="49"/>
                </a:lnTo>
                <a:lnTo>
                  <a:pt x="1606" y="71"/>
                </a:lnTo>
                <a:lnTo>
                  <a:pt x="1515" y="91"/>
                </a:lnTo>
                <a:lnTo>
                  <a:pt x="1424" y="116"/>
                </a:lnTo>
                <a:lnTo>
                  <a:pt x="1333" y="136"/>
                </a:lnTo>
                <a:lnTo>
                  <a:pt x="1321" y="146"/>
                </a:lnTo>
                <a:lnTo>
                  <a:pt x="1242" y="266"/>
                </a:lnTo>
                <a:lnTo>
                  <a:pt x="1222" y="264"/>
                </a:lnTo>
                <a:lnTo>
                  <a:pt x="1206" y="276"/>
                </a:lnTo>
                <a:lnTo>
                  <a:pt x="0" y="3046"/>
                </a:lnTo>
                <a:lnTo>
                  <a:pt x="18" y="3076"/>
                </a:lnTo>
                <a:lnTo>
                  <a:pt x="44" y="3074"/>
                </a:lnTo>
                <a:lnTo>
                  <a:pt x="120" y="3070"/>
                </a:lnTo>
                <a:lnTo>
                  <a:pt x="235" y="3068"/>
                </a:lnTo>
                <a:lnTo>
                  <a:pt x="382" y="3064"/>
                </a:lnTo>
                <a:lnTo>
                  <a:pt x="562" y="3058"/>
                </a:lnTo>
                <a:lnTo>
                  <a:pt x="760" y="3056"/>
                </a:lnTo>
                <a:lnTo>
                  <a:pt x="973" y="3048"/>
                </a:lnTo>
                <a:lnTo>
                  <a:pt x="1191" y="3042"/>
                </a:lnTo>
                <a:lnTo>
                  <a:pt x="1412" y="3037"/>
                </a:lnTo>
                <a:lnTo>
                  <a:pt x="1626" y="3031"/>
                </a:lnTo>
                <a:lnTo>
                  <a:pt x="1830" y="3023"/>
                </a:lnTo>
                <a:lnTo>
                  <a:pt x="2012" y="3019"/>
                </a:lnTo>
                <a:lnTo>
                  <a:pt x="2165" y="3011"/>
                </a:lnTo>
                <a:lnTo>
                  <a:pt x="2288" y="3007"/>
                </a:lnTo>
                <a:lnTo>
                  <a:pt x="2374" y="3003"/>
                </a:lnTo>
                <a:lnTo>
                  <a:pt x="2412" y="2999"/>
                </a:lnTo>
                <a:lnTo>
                  <a:pt x="2445" y="3001"/>
                </a:lnTo>
                <a:lnTo>
                  <a:pt x="2459" y="3007"/>
                </a:lnTo>
                <a:lnTo>
                  <a:pt x="2417" y="3031"/>
                </a:lnTo>
                <a:lnTo>
                  <a:pt x="2399" y="3076"/>
                </a:lnTo>
                <a:lnTo>
                  <a:pt x="2414" y="3127"/>
                </a:lnTo>
                <a:lnTo>
                  <a:pt x="2459" y="3147"/>
                </a:lnTo>
                <a:lnTo>
                  <a:pt x="2761" y="3147"/>
                </a:lnTo>
                <a:lnTo>
                  <a:pt x="3063" y="3147"/>
                </a:lnTo>
                <a:lnTo>
                  <a:pt x="3110" y="3127"/>
                </a:lnTo>
                <a:lnTo>
                  <a:pt x="3125" y="3076"/>
                </a:lnTo>
                <a:lnTo>
                  <a:pt x="3107" y="3031"/>
                </a:lnTo>
                <a:lnTo>
                  <a:pt x="3063" y="3007"/>
                </a:lnTo>
                <a:lnTo>
                  <a:pt x="3076" y="3001"/>
                </a:lnTo>
                <a:lnTo>
                  <a:pt x="3110" y="2999"/>
                </a:lnTo>
                <a:lnTo>
                  <a:pt x="3148" y="3003"/>
                </a:lnTo>
                <a:lnTo>
                  <a:pt x="3232" y="3007"/>
                </a:lnTo>
                <a:lnTo>
                  <a:pt x="3354" y="3011"/>
                </a:lnTo>
                <a:lnTo>
                  <a:pt x="3510" y="3019"/>
                </a:lnTo>
                <a:lnTo>
                  <a:pt x="3696" y="3023"/>
                </a:lnTo>
                <a:lnTo>
                  <a:pt x="3896" y="3031"/>
                </a:lnTo>
                <a:lnTo>
                  <a:pt x="4107" y="3037"/>
                </a:lnTo>
                <a:lnTo>
                  <a:pt x="4331" y="3042"/>
                </a:lnTo>
                <a:lnTo>
                  <a:pt x="4551" y="3048"/>
                </a:lnTo>
                <a:lnTo>
                  <a:pt x="4764" y="3056"/>
                </a:lnTo>
                <a:lnTo>
                  <a:pt x="4962" y="3058"/>
                </a:lnTo>
                <a:lnTo>
                  <a:pt x="5138" y="3064"/>
                </a:lnTo>
                <a:lnTo>
                  <a:pt x="5287" y="3068"/>
                </a:lnTo>
                <a:lnTo>
                  <a:pt x="5402" y="3070"/>
                </a:lnTo>
                <a:lnTo>
                  <a:pt x="5477" y="3074"/>
                </a:lnTo>
                <a:lnTo>
                  <a:pt x="5502" y="3076"/>
                </a:lnTo>
                <a:lnTo>
                  <a:pt x="5520" y="3046"/>
                </a:lnTo>
                <a:lnTo>
                  <a:pt x="4322" y="276"/>
                </a:lnTo>
                <a:lnTo>
                  <a:pt x="4302" y="264"/>
                </a:lnTo>
                <a:lnTo>
                  <a:pt x="4283" y="264"/>
                </a:lnTo>
                <a:lnTo>
                  <a:pt x="4200" y="142"/>
                </a:lnTo>
                <a:lnTo>
                  <a:pt x="4192" y="136"/>
                </a:lnTo>
                <a:lnTo>
                  <a:pt x="4102" y="112"/>
                </a:lnTo>
                <a:lnTo>
                  <a:pt x="4009" y="89"/>
                </a:lnTo>
                <a:lnTo>
                  <a:pt x="3918" y="71"/>
                </a:lnTo>
                <a:lnTo>
                  <a:pt x="3823" y="49"/>
                </a:lnTo>
                <a:lnTo>
                  <a:pt x="3729" y="30"/>
                </a:lnTo>
                <a:lnTo>
                  <a:pt x="3636" y="18"/>
                </a:lnTo>
                <a:lnTo>
                  <a:pt x="3540" y="6"/>
                </a:lnTo>
                <a:lnTo>
                  <a:pt x="3449" y="0"/>
                </a:lnTo>
                <a:lnTo>
                  <a:pt x="3358" y="2"/>
                </a:lnTo>
                <a:lnTo>
                  <a:pt x="3263" y="12"/>
                </a:lnTo>
                <a:lnTo>
                  <a:pt x="3176" y="30"/>
                </a:lnTo>
                <a:lnTo>
                  <a:pt x="3083" y="59"/>
                </a:lnTo>
                <a:lnTo>
                  <a:pt x="2994" y="95"/>
                </a:lnTo>
                <a:lnTo>
                  <a:pt x="2910" y="146"/>
                </a:lnTo>
                <a:lnTo>
                  <a:pt x="2825" y="211"/>
                </a:lnTo>
                <a:lnTo>
                  <a:pt x="2759" y="274"/>
                </a:lnTo>
                <a:lnTo>
                  <a:pt x="2761" y="326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80010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Freeform 26"/>
          <p:cNvSpPr>
            <a:spLocks/>
          </p:cNvSpPr>
          <p:nvPr/>
        </p:nvSpPr>
        <p:spPr bwMode="auto">
          <a:xfrm>
            <a:off x="228600" y="762000"/>
            <a:ext cx="8763000" cy="5095875"/>
          </a:xfrm>
          <a:custGeom>
            <a:avLst/>
            <a:gdLst>
              <a:gd name="T0" fmla="*/ 2147483647 w 5520"/>
              <a:gd name="T1" fmla="*/ 631919273 h 3147"/>
              <a:gd name="T2" fmla="*/ 2147483647 w 5520"/>
              <a:gd name="T3" fmla="*/ 259585221 h 3147"/>
              <a:gd name="T4" fmla="*/ 2147483647 w 5520"/>
              <a:gd name="T5" fmla="*/ 117993728 h 3147"/>
              <a:gd name="T6" fmla="*/ 2147483647 w 5520"/>
              <a:gd name="T7" fmla="*/ 154702801 h 3147"/>
              <a:gd name="T8" fmla="*/ 2147483647 w 5520"/>
              <a:gd name="T9" fmla="*/ 285806218 h 3147"/>
              <a:gd name="T10" fmla="*/ 2147483647 w 5520"/>
              <a:gd name="T11" fmla="*/ 450995525 h 3147"/>
              <a:gd name="T12" fmla="*/ 2147483647 w 5520"/>
              <a:gd name="T13" fmla="*/ 802353326 h 3147"/>
              <a:gd name="T14" fmla="*/ 2147483647 w 5520"/>
              <a:gd name="T15" fmla="*/ 2147483647 h 3147"/>
              <a:gd name="T16" fmla="*/ 2147483647 w 5520"/>
              <a:gd name="T17" fmla="*/ 2147483647 h 3147"/>
              <a:gd name="T18" fmla="*/ 2147483647 w 5520"/>
              <a:gd name="T19" fmla="*/ 2147483647 h 3147"/>
              <a:gd name="T20" fmla="*/ 2147483647 w 5520"/>
              <a:gd name="T21" fmla="*/ 2147483647 h 3147"/>
              <a:gd name="T22" fmla="*/ 2147483647 w 5520"/>
              <a:gd name="T23" fmla="*/ 2147483647 h 3147"/>
              <a:gd name="T24" fmla="*/ 2147483647 w 5520"/>
              <a:gd name="T25" fmla="*/ 2147483647 h 3147"/>
              <a:gd name="T26" fmla="*/ 2147483647 w 5520"/>
              <a:gd name="T27" fmla="*/ 2147483647 h 3147"/>
              <a:gd name="T28" fmla="*/ 2147483647 w 5520"/>
              <a:gd name="T29" fmla="*/ 2147483647 h 3147"/>
              <a:gd name="T30" fmla="*/ 2147483647 w 5520"/>
              <a:gd name="T31" fmla="*/ 2147483647 h 3147"/>
              <a:gd name="T32" fmla="*/ 2147483647 w 5520"/>
              <a:gd name="T33" fmla="*/ 2147483647 h 3147"/>
              <a:gd name="T34" fmla="*/ 2147483647 w 5520"/>
              <a:gd name="T35" fmla="*/ 2147483647 h 3147"/>
              <a:gd name="T36" fmla="*/ 2147483647 w 5520"/>
              <a:gd name="T37" fmla="*/ 2147483647 h 3147"/>
              <a:gd name="T38" fmla="*/ 2147483647 w 5520"/>
              <a:gd name="T39" fmla="*/ 2147483647 h 3147"/>
              <a:gd name="T40" fmla="*/ 2147483647 w 5520"/>
              <a:gd name="T41" fmla="*/ 2147483647 h 3147"/>
              <a:gd name="T42" fmla="*/ 1416327708 w 5520"/>
              <a:gd name="T43" fmla="*/ 2147483647 h 3147"/>
              <a:gd name="T44" fmla="*/ 302418742 w 5520"/>
              <a:gd name="T45" fmla="*/ 2147483647 h 3147"/>
              <a:gd name="T46" fmla="*/ 2147483647 w 5520"/>
              <a:gd name="T47" fmla="*/ 802353326 h 3147"/>
              <a:gd name="T48" fmla="*/ 2147483647 w 5520"/>
              <a:gd name="T49" fmla="*/ 403798277 h 3147"/>
              <a:gd name="T50" fmla="*/ 2147483647 w 5520"/>
              <a:gd name="T51" fmla="*/ 233364224 h 3147"/>
              <a:gd name="T52" fmla="*/ 2147483647 w 5520"/>
              <a:gd name="T53" fmla="*/ 128481804 h 3147"/>
              <a:gd name="T54" fmla="*/ 2147483647 w 5520"/>
              <a:gd name="T55" fmla="*/ 138969879 h 3147"/>
              <a:gd name="T56" fmla="*/ 2147483647 w 5520"/>
              <a:gd name="T57" fmla="*/ 356601129 h 3147"/>
              <a:gd name="T58" fmla="*/ 2147483647 w 5520"/>
              <a:gd name="T59" fmla="*/ 828574323 h 3147"/>
              <a:gd name="T60" fmla="*/ 2147483647 w 5520"/>
              <a:gd name="T61" fmla="*/ 718447106 h 3147"/>
              <a:gd name="T62" fmla="*/ 2147483647 w 5520"/>
              <a:gd name="T63" fmla="*/ 254340374 h 3147"/>
              <a:gd name="T64" fmla="*/ 2147483647 w 5520"/>
              <a:gd name="T65" fmla="*/ 36709085 h 3147"/>
              <a:gd name="T66" fmla="*/ 2147483647 w 5520"/>
              <a:gd name="T67" fmla="*/ 15732929 h 3147"/>
              <a:gd name="T68" fmla="*/ 2147483647 w 5520"/>
              <a:gd name="T69" fmla="*/ 128481804 h 3147"/>
              <a:gd name="T70" fmla="*/ 2147483647 w 5520"/>
              <a:gd name="T71" fmla="*/ 304160754 h 3147"/>
              <a:gd name="T72" fmla="*/ 2147483647 w 5520"/>
              <a:gd name="T73" fmla="*/ 697470956 h 3147"/>
              <a:gd name="T74" fmla="*/ 0 w 5520"/>
              <a:gd name="T75" fmla="*/ 2147483647 h 3147"/>
              <a:gd name="T76" fmla="*/ 302418742 w 5520"/>
              <a:gd name="T77" fmla="*/ 2147483647 h 3147"/>
              <a:gd name="T78" fmla="*/ 1416327708 w 5520"/>
              <a:gd name="T79" fmla="*/ 2147483647 h 3147"/>
              <a:gd name="T80" fmla="*/ 2147483647 w 5520"/>
              <a:gd name="T81" fmla="*/ 2147483647 h 3147"/>
              <a:gd name="T82" fmla="*/ 2147483647 w 5520"/>
              <a:gd name="T83" fmla="*/ 2147483647 h 3147"/>
              <a:gd name="T84" fmla="*/ 2147483647 w 5520"/>
              <a:gd name="T85" fmla="*/ 2147483647 h 3147"/>
              <a:gd name="T86" fmla="*/ 2147483647 w 5520"/>
              <a:gd name="T87" fmla="*/ 2147483647 h 3147"/>
              <a:gd name="T88" fmla="*/ 2147483647 w 5520"/>
              <a:gd name="T89" fmla="*/ 2147483647 h 3147"/>
              <a:gd name="T90" fmla="*/ 2147483647 w 5520"/>
              <a:gd name="T91" fmla="*/ 2147483647 h 3147"/>
              <a:gd name="T92" fmla="*/ 2147483647 w 5520"/>
              <a:gd name="T93" fmla="*/ 2147483647 h 3147"/>
              <a:gd name="T94" fmla="*/ 2147483647 w 5520"/>
              <a:gd name="T95" fmla="*/ 2147483647 h 3147"/>
              <a:gd name="T96" fmla="*/ 2147483647 w 5520"/>
              <a:gd name="T97" fmla="*/ 2147483647 h 3147"/>
              <a:gd name="T98" fmla="*/ 2147483647 w 5520"/>
              <a:gd name="T99" fmla="*/ 2147483647 h 3147"/>
              <a:gd name="T100" fmla="*/ 2147483647 w 5520"/>
              <a:gd name="T101" fmla="*/ 2147483647 h 3147"/>
              <a:gd name="T102" fmla="*/ 2147483647 w 5520"/>
              <a:gd name="T103" fmla="*/ 2147483647 h 3147"/>
              <a:gd name="T104" fmla="*/ 2147483647 w 5520"/>
              <a:gd name="T105" fmla="*/ 2147483647 h 3147"/>
              <a:gd name="T106" fmla="*/ 2147483647 w 5520"/>
              <a:gd name="T107" fmla="*/ 2147483647 h 3147"/>
              <a:gd name="T108" fmla="*/ 2147483647 w 5520"/>
              <a:gd name="T109" fmla="*/ 692226109 h 3147"/>
              <a:gd name="T110" fmla="*/ 2147483647 w 5520"/>
              <a:gd name="T111" fmla="*/ 293671060 h 3147"/>
              <a:gd name="T112" fmla="*/ 2147483647 w 5520"/>
              <a:gd name="T113" fmla="*/ 128481804 h 3147"/>
              <a:gd name="T114" fmla="*/ 2147483647 w 5520"/>
              <a:gd name="T115" fmla="*/ 15732929 h 3147"/>
              <a:gd name="T116" fmla="*/ 2147483647 w 5520"/>
              <a:gd name="T117" fmla="*/ 31464238 h 3147"/>
              <a:gd name="T118" fmla="*/ 2147483647 w 5520"/>
              <a:gd name="T119" fmla="*/ 249097146 h 3147"/>
              <a:gd name="T120" fmla="*/ 2147483647 w 5520"/>
              <a:gd name="T121" fmla="*/ 718447106 h 31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520"/>
              <a:gd name="T184" fmla="*/ 0 h 3147"/>
              <a:gd name="T185" fmla="*/ 5520 w 5520"/>
              <a:gd name="T186" fmla="*/ 3147 h 31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520" h="3147">
                <a:moveTo>
                  <a:pt x="2761" y="326"/>
                </a:moveTo>
                <a:lnTo>
                  <a:pt x="2770" y="318"/>
                </a:lnTo>
                <a:lnTo>
                  <a:pt x="2848" y="241"/>
                </a:lnTo>
                <a:lnTo>
                  <a:pt x="2932" y="183"/>
                </a:lnTo>
                <a:lnTo>
                  <a:pt x="3010" y="136"/>
                </a:lnTo>
                <a:lnTo>
                  <a:pt x="3098" y="99"/>
                </a:lnTo>
                <a:lnTo>
                  <a:pt x="3179" y="71"/>
                </a:lnTo>
                <a:lnTo>
                  <a:pt x="3267" y="51"/>
                </a:lnTo>
                <a:lnTo>
                  <a:pt x="3358" y="45"/>
                </a:lnTo>
                <a:lnTo>
                  <a:pt x="3449" y="41"/>
                </a:lnTo>
                <a:lnTo>
                  <a:pt x="3540" y="49"/>
                </a:lnTo>
                <a:lnTo>
                  <a:pt x="3632" y="59"/>
                </a:lnTo>
                <a:lnTo>
                  <a:pt x="3725" y="71"/>
                </a:lnTo>
                <a:lnTo>
                  <a:pt x="3818" y="89"/>
                </a:lnTo>
                <a:lnTo>
                  <a:pt x="3909" y="109"/>
                </a:lnTo>
                <a:lnTo>
                  <a:pt x="4001" y="130"/>
                </a:lnTo>
                <a:lnTo>
                  <a:pt x="4094" y="154"/>
                </a:lnTo>
                <a:lnTo>
                  <a:pt x="4180" y="172"/>
                </a:lnTo>
                <a:lnTo>
                  <a:pt x="4256" y="296"/>
                </a:lnTo>
                <a:lnTo>
                  <a:pt x="4272" y="306"/>
                </a:lnTo>
                <a:lnTo>
                  <a:pt x="4293" y="306"/>
                </a:lnTo>
                <a:lnTo>
                  <a:pt x="5473" y="3033"/>
                </a:lnTo>
                <a:lnTo>
                  <a:pt x="5402" y="3031"/>
                </a:lnTo>
                <a:lnTo>
                  <a:pt x="5287" y="3029"/>
                </a:lnTo>
                <a:lnTo>
                  <a:pt x="5138" y="3023"/>
                </a:lnTo>
                <a:lnTo>
                  <a:pt x="4962" y="3019"/>
                </a:lnTo>
                <a:lnTo>
                  <a:pt x="4764" y="3015"/>
                </a:lnTo>
                <a:lnTo>
                  <a:pt x="4551" y="3007"/>
                </a:lnTo>
                <a:lnTo>
                  <a:pt x="4331" y="3001"/>
                </a:lnTo>
                <a:lnTo>
                  <a:pt x="4107" y="2995"/>
                </a:lnTo>
                <a:lnTo>
                  <a:pt x="3896" y="2987"/>
                </a:lnTo>
                <a:lnTo>
                  <a:pt x="3696" y="2981"/>
                </a:lnTo>
                <a:lnTo>
                  <a:pt x="3510" y="2975"/>
                </a:lnTo>
                <a:lnTo>
                  <a:pt x="3354" y="2969"/>
                </a:lnTo>
                <a:lnTo>
                  <a:pt x="3232" y="2964"/>
                </a:lnTo>
                <a:lnTo>
                  <a:pt x="3150" y="2960"/>
                </a:lnTo>
                <a:lnTo>
                  <a:pt x="3116" y="2958"/>
                </a:lnTo>
                <a:lnTo>
                  <a:pt x="3070" y="2960"/>
                </a:lnTo>
                <a:lnTo>
                  <a:pt x="3034" y="2983"/>
                </a:lnTo>
                <a:lnTo>
                  <a:pt x="3025" y="3031"/>
                </a:lnTo>
                <a:lnTo>
                  <a:pt x="3063" y="3048"/>
                </a:lnTo>
                <a:lnTo>
                  <a:pt x="3079" y="3058"/>
                </a:lnTo>
                <a:lnTo>
                  <a:pt x="3085" y="3076"/>
                </a:lnTo>
                <a:lnTo>
                  <a:pt x="3081" y="3098"/>
                </a:lnTo>
                <a:lnTo>
                  <a:pt x="3063" y="3106"/>
                </a:lnTo>
                <a:lnTo>
                  <a:pt x="2761" y="3106"/>
                </a:lnTo>
                <a:lnTo>
                  <a:pt x="2459" y="3106"/>
                </a:lnTo>
                <a:lnTo>
                  <a:pt x="2441" y="3098"/>
                </a:lnTo>
                <a:lnTo>
                  <a:pt x="2441" y="3076"/>
                </a:lnTo>
                <a:lnTo>
                  <a:pt x="2445" y="3058"/>
                </a:lnTo>
                <a:lnTo>
                  <a:pt x="2459" y="3048"/>
                </a:lnTo>
                <a:lnTo>
                  <a:pt x="2499" y="3031"/>
                </a:lnTo>
                <a:lnTo>
                  <a:pt x="2490" y="2983"/>
                </a:lnTo>
                <a:lnTo>
                  <a:pt x="2452" y="2960"/>
                </a:lnTo>
                <a:lnTo>
                  <a:pt x="2405" y="2958"/>
                </a:lnTo>
                <a:lnTo>
                  <a:pt x="2374" y="2960"/>
                </a:lnTo>
                <a:lnTo>
                  <a:pt x="2288" y="2964"/>
                </a:lnTo>
                <a:lnTo>
                  <a:pt x="2165" y="2969"/>
                </a:lnTo>
                <a:lnTo>
                  <a:pt x="2012" y="2975"/>
                </a:lnTo>
                <a:lnTo>
                  <a:pt x="1830" y="2981"/>
                </a:lnTo>
                <a:lnTo>
                  <a:pt x="1626" y="2987"/>
                </a:lnTo>
                <a:lnTo>
                  <a:pt x="1412" y="2995"/>
                </a:lnTo>
                <a:lnTo>
                  <a:pt x="1191" y="3001"/>
                </a:lnTo>
                <a:lnTo>
                  <a:pt x="973" y="3007"/>
                </a:lnTo>
                <a:lnTo>
                  <a:pt x="760" y="3015"/>
                </a:lnTo>
                <a:lnTo>
                  <a:pt x="562" y="3019"/>
                </a:lnTo>
                <a:lnTo>
                  <a:pt x="382" y="3023"/>
                </a:lnTo>
                <a:lnTo>
                  <a:pt x="235" y="3029"/>
                </a:lnTo>
                <a:lnTo>
                  <a:pt x="120" y="3031"/>
                </a:lnTo>
                <a:lnTo>
                  <a:pt x="47" y="3033"/>
                </a:lnTo>
                <a:lnTo>
                  <a:pt x="1231" y="306"/>
                </a:lnTo>
                <a:lnTo>
                  <a:pt x="1250" y="306"/>
                </a:lnTo>
                <a:lnTo>
                  <a:pt x="1268" y="296"/>
                </a:lnTo>
                <a:lnTo>
                  <a:pt x="1348" y="172"/>
                </a:lnTo>
                <a:lnTo>
                  <a:pt x="1432" y="154"/>
                </a:lnTo>
                <a:lnTo>
                  <a:pt x="1521" y="132"/>
                </a:lnTo>
                <a:lnTo>
                  <a:pt x="1615" y="110"/>
                </a:lnTo>
                <a:lnTo>
                  <a:pt x="1706" y="89"/>
                </a:lnTo>
                <a:lnTo>
                  <a:pt x="1797" y="71"/>
                </a:lnTo>
                <a:lnTo>
                  <a:pt x="1892" y="61"/>
                </a:lnTo>
                <a:lnTo>
                  <a:pt x="1979" y="49"/>
                </a:lnTo>
                <a:lnTo>
                  <a:pt x="2072" y="45"/>
                </a:lnTo>
                <a:lnTo>
                  <a:pt x="2163" y="45"/>
                </a:lnTo>
                <a:lnTo>
                  <a:pt x="2252" y="53"/>
                </a:lnTo>
                <a:lnTo>
                  <a:pt x="2339" y="71"/>
                </a:lnTo>
                <a:lnTo>
                  <a:pt x="2423" y="99"/>
                </a:lnTo>
                <a:lnTo>
                  <a:pt x="2508" y="136"/>
                </a:lnTo>
                <a:lnTo>
                  <a:pt x="2590" y="183"/>
                </a:lnTo>
                <a:lnTo>
                  <a:pt x="2667" y="241"/>
                </a:lnTo>
                <a:lnTo>
                  <a:pt x="2748" y="316"/>
                </a:lnTo>
                <a:lnTo>
                  <a:pt x="2761" y="328"/>
                </a:lnTo>
                <a:lnTo>
                  <a:pt x="2759" y="326"/>
                </a:lnTo>
                <a:lnTo>
                  <a:pt x="2759" y="274"/>
                </a:lnTo>
                <a:lnTo>
                  <a:pt x="2692" y="211"/>
                </a:lnTo>
                <a:lnTo>
                  <a:pt x="2612" y="146"/>
                </a:lnTo>
                <a:lnTo>
                  <a:pt x="2525" y="97"/>
                </a:lnTo>
                <a:lnTo>
                  <a:pt x="2437" y="59"/>
                </a:lnTo>
                <a:lnTo>
                  <a:pt x="2346" y="32"/>
                </a:lnTo>
                <a:lnTo>
                  <a:pt x="2255" y="14"/>
                </a:lnTo>
                <a:lnTo>
                  <a:pt x="2163" y="4"/>
                </a:lnTo>
                <a:lnTo>
                  <a:pt x="2072" y="2"/>
                </a:lnTo>
                <a:lnTo>
                  <a:pt x="1979" y="6"/>
                </a:lnTo>
                <a:lnTo>
                  <a:pt x="1886" y="18"/>
                </a:lnTo>
                <a:lnTo>
                  <a:pt x="1793" y="32"/>
                </a:lnTo>
                <a:lnTo>
                  <a:pt x="1699" y="49"/>
                </a:lnTo>
                <a:lnTo>
                  <a:pt x="1606" y="71"/>
                </a:lnTo>
                <a:lnTo>
                  <a:pt x="1515" y="91"/>
                </a:lnTo>
                <a:lnTo>
                  <a:pt x="1424" y="116"/>
                </a:lnTo>
                <a:lnTo>
                  <a:pt x="1333" y="136"/>
                </a:lnTo>
                <a:lnTo>
                  <a:pt x="1321" y="146"/>
                </a:lnTo>
                <a:lnTo>
                  <a:pt x="1242" y="266"/>
                </a:lnTo>
                <a:lnTo>
                  <a:pt x="1222" y="264"/>
                </a:lnTo>
                <a:lnTo>
                  <a:pt x="1206" y="276"/>
                </a:lnTo>
                <a:lnTo>
                  <a:pt x="0" y="3046"/>
                </a:lnTo>
                <a:lnTo>
                  <a:pt x="18" y="3076"/>
                </a:lnTo>
                <a:lnTo>
                  <a:pt x="44" y="3074"/>
                </a:lnTo>
                <a:lnTo>
                  <a:pt x="120" y="3070"/>
                </a:lnTo>
                <a:lnTo>
                  <a:pt x="235" y="3068"/>
                </a:lnTo>
                <a:lnTo>
                  <a:pt x="382" y="3064"/>
                </a:lnTo>
                <a:lnTo>
                  <a:pt x="562" y="3058"/>
                </a:lnTo>
                <a:lnTo>
                  <a:pt x="760" y="3056"/>
                </a:lnTo>
                <a:lnTo>
                  <a:pt x="973" y="3048"/>
                </a:lnTo>
                <a:lnTo>
                  <a:pt x="1191" y="3042"/>
                </a:lnTo>
                <a:lnTo>
                  <a:pt x="1412" y="3037"/>
                </a:lnTo>
                <a:lnTo>
                  <a:pt x="1626" y="3031"/>
                </a:lnTo>
                <a:lnTo>
                  <a:pt x="1830" y="3023"/>
                </a:lnTo>
                <a:lnTo>
                  <a:pt x="2012" y="3019"/>
                </a:lnTo>
                <a:lnTo>
                  <a:pt x="2165" y="3011"/>
                </a:lnTo>
                <a:lnTo>
                  <a:pt x="2288" y="3007"/>
                </a:lnTo>
                <a:lnTo>
                  <a:pt x="2374" y="3003"/>
                </a:lnTo>
                <a:lnTo>
                  <a:pt x="2412" y="2999"/>
                </a:lnTo>
                <a:lnTo>
                  <a:pt x="2445" y="3001"/>
                </a:lnTo>
                <a:lnTo>
                  <a:pt x="2459" y="3007"/>
                </a:lnTo>
                <a:lnTo>
                  <a:pt x="2417" y="3031"/>
                </a:lnTo>
                <a:lnTo>
                  <a:pt x="2399" y="3076"/>
                </a:lnTo>
                <a:lnTo>
                  <a:pt x="2414" y="3127"/>
                </a:lnTo>
                <a:lnTo>
                  <a:pt x="2459" y="3147"/>
                </a:lnTo>
                <a:lnTo>
                  <a:pt x="2761" y="3147"/>
                </a:lnTo>
                <a:lnTo>
                  <a:pt x="3063" y="3147"/>
                </a:lnTo>
                <a:lnTo>
                  <a:pt x="3110" y="3127"/>
                </a:lnTo>
                <a:lnTo>
                  <a:pt x="3125" y="3076"/>
                </a:lnTo>
                <a:lnTo>
                  <a:pt x="3107" y="3031"/>
                </a:lnTo>
                <a:lnTo>
                  <a:pt x="3063" y="3007"/>
                </a:lnTo>
                <a:lnTo>
                  <a:pt x="3076" y="3001"/>
                </a:lnTo>
                <a:lnTo>
                  <a:pt x="3110" y="2999"/>
                </a:lnTo>
                <a:lnTo>
                  <a:pt x="3148" y="3003"/>
                </a:lnTo>
                <a:lnTo>
                  <a:pt x="3232" y="3007"/>
                </a:lnTo>
                <a:lnTo>
                  <a:pt x="3354" y="3011"/>
                </a:lnTo>
                <a:lnTo>
                  <a:pt x="3510" y="3019"/>
                </a:lnTo>
                <a:lnTo>
                  <a:pt x="3696" y="3023"/>
                </a:lnTo>
                <a:lnTo>
                  <a:pt x="3896" y="3031"/>
                </a:lnTo>
                <a:lnTo>
                  <a:pt x="4107" y="3037"/>
                </a:lnTo>
                <a:lnTo>
                  <a:pt x="4331" y="3042"/>
                </a:lnTo>
                <a:lnTo>
                  <a:pt x="4551" y="3048"/>
                </a:lnTo>
                <a:lnTo>
                  <a:pt x="4764" y="3056"/>
                </a:lnTo>
                <a:lnTo>
                  <a:pt x="4962" y="3058"/>
                </a:lnTo>
                <a:lnTo>
                  <a:pt x="5138" y="3064"/>
                </a:lnTo>
                <a:lnTo>
                  <a:pt x="5287" y="3068"/>
                </a:lnTo>
                <a:lnTo>
                  <a:pt x="5402" y="3070"/>
                </a:lnTo>
                <a:lnTo>
                  <a:pt x="5477" y="3074"/>
                </a:lnTo>
                <a:lnTo>
                  <a:pt x="5502" y="3076"/>
                </a:lnTo>
                <a:lnTo>
                  <a:pt x="5520" y="3046"/>
                </a:lnTo>
                <a:lnTo>
                  <a:pt x="4322" y="276"/>
                </a:lnTo>
                <a:lnTo>
                  <a:pt x="4302" y="264"/>
                </a:lnTo>
                <a:lnTo>
                  <a:pt x="4283" y="264"/>
                </a:lnTo>
                <a:lnTo>
                  <a:pt x="4200" y="142"/>
                </a:lnTo>
                <a:lnTo>
                  <a:pt x="4192" y="136"/>
                </a:lnTo>
                <a:lnTo>
                  <a:pt x="4102" y="112"/>
                </a:lnTo>
                <a:lnTo>
                  <a:pt x="4009" y="89"/>
                </a:lnTo>
                <a:lnTo>
                  <a:pt x="3918" y="71"/>
                </a:lnTo>
                <a:lnTo>
                  <a:pt x="3823" y="49"/>
                </a:lnTo>
                <a:lnTo>
                  <a:pt x="3729" y="30"/>
                </a:lnTo>
                <a:lnTo>
                  <a:pt x="3636" y="18"/>
                </a:lnTo>
                <a:lnTo>
                  <a:pt x="3540" y="6"/>
                </a:lnTo>
                <a:lnTo>
                  <a:pt x="3449" y="0"/>
                </a:lnTo>
                <a:lnTo>
                  <a:pt x="3358" y="2"/>
                </a:lnTo>
                <a:lnTo>
                  <a:pt x="3263" y="12"/>
                </a:lnTo>
                <a:lnTo>
                  <a:pt x="3176" y="30"/>
                </a:lnTo>
                <a:lnTo>
                  <a:pt x="3083" y="59"/>
                </a:lnTo>
                <a:lnTo>
                  <a:pt x="2994" y="95"/>
                </a:lnTo>
                <a:lnTo>
                  <a:pt x="2910" y="146"/>
                </a:lnTo>
                <a:lnTo>
                  <a:pt x="2825" y="211"/>
                </a:lnTo>
                <a:lnTo>
                  <a:pt x="2759" y="274"/>
                </a:lnTo>
                <a:lnTo>
                  <a:pt x="2761" y="326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80010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45" name="Picture 25" descr="bel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365625"/>
            <a:ext cx="17478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0" y="5842000"/>
            <a:ext cx="5214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Персонажи: Красная шапочка, Волк, Милиционер, Светофор, Мама, Продавец мороженого.</a:t>
            </a:r>
            <a:endParaRPr lang="ru-RU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1285875" y="381000"/>
            <a:ext cx="6357938" cy="1262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Ход занятия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0" y="2428875"/>
            <a:ext cx="9144000" cy="235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5791200" y="5029200"/>
            <a:ext cx="213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pic>
        <p:nvPicPr>
          <p:cNvPr id="4102" name="Picture 6" descr="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7526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E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248400"/>
            <a:ext cx="6858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Прямоугольник 9"/>
          <p:cNvSpPr>
            <a:spLocks noChangeArrowheads="1"/>
          </p:cNvSpPr>
          <p:nvPr/>
        </p:nvSpPr>
        <p:spPr bwMode="auto">
          <a:xfrm>
            <a:off x="0" y="2500313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(Красная шапочка ходит, полевая. Мама укладывает пирожки в корзину)</a:t>
            </a:r>
          </a:p>
          <a:p>
            <a:r>
              <a:rPr lang="ru-RU"/>
              <a:t/>
            </a:r>
            <a:br>
              <a:rPr lang="ru-RU"/>
            </a:br>
            <a:r>
              <a:rPr lang="ru-RU" b="1"/>
              <a:t>     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928938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Прямоугольник 13"/>
          <p:cNvSpPr>
            <a:spLocks noChangeArrowheads="1"/>
          </p:cNvSpPr>
          <p:nvPr/>
        </p:nvSpPr>
        <p:spPr bwMode="auto">
          <a:xfrm>
            <a:off x="2786063" y="2928938"/>
            <a:ext cx="6357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Мама:</a:t>
            </a:r>
            <a:r>
              <a:rPr lang="ru-RU"/>
              <a:t> Красная шапочка, доченька,  я испекла пирожки. Сходи навести бабушку и отнеси ей угощенье. Только будь осторожна, на улице тебя может подстерегать много опасностей. Будь внимательна.</a:t>
            </a:r>
            <a:r>
              <a:rPr lang="ru-RU" b="1"/>
              <a:t>      </a:t>
            </a:r>
          </a:p>
          <a:p>
            <a:r>
              <a:rPr lang="ru-RU" b="1"/>
              <a:t> Красная шапочка:</a:t>
            </a:r>
            <a:r>
              <a:rPr lang="ru-RU"/>
              <a:t> Хорошо мамуля. </a:t>
            </a:r>
            <a:r>
              <a:rPr lang="ru-RU" i="1"/>
              <a:t>(про себя. Какие еще могут быть опасности на улице? Я ведь уже большая и ничего не боюсь.)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animBg="1"/>
      <p:bldP spid="593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S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WordArt 11"/>
          <p:cNvSpPr>
            <a:spLocks noChangeArrowheads="1" noChangeShapeType="1" noTextEdit="1"/>
          </p:cNvSpPr>
          <p:nvPr/>
        </p:nvSpPr>
        <p:spPr bwMode="auto">
          <a:xfrm>
            <a:off x="2362200" y="4267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( Красная шапочка берет корзину и отправляется в путь. Улица. Дорога. Едут машины. Тротуар – идут люди.)</a:t>
            </a:r>
            <a:r>
              <a:rPr lang="ru-RU" sz="2000"/>
              <a:t>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125" name="Picture 4" descr="перех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75"/>
            <a:ext cx="91440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15"/>
          <p:cNvSpPr>
            <a:spLocks noChangeArrowheads="1"/>
          </p:cNvSpPr>
          <p:nvPr/>
        </p:nvSpPr>
        <p:spPr bwMode="auto">
          <a:xfrm>
            <a:off x="0" y="57864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Красная шапочка: </a:t>
            </a:r>
            <a:r>
              <a:rPr lang="ru-RU"/>
              <a:t>что это люди идут по такой узкой дорожке? Пойду ка я по широкой.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пдд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19400" y="536575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 b="1">
              <a:solidFill>
                <a:srgbClr val="FF3300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114800" y="2565400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800080"/>
              </a:solidFill>
            </a:endParaRPr>
          </a:p>
        </p:txBody>
      </p:sp>
      <p:sp>
        <p:nvSpPr>
          <p:cNvPr id="6151" name="Прямоугольник 9"/>
          <p:cNvSpPr>
            <a:spLocks noChangeArrowheads="1"/>
          </p:cNvSpPr>
          <p:nvPr/>
        </p:nvSpPr>
        <p:spPr bwMode="auto">
          <a:xfrm>
            <a:off x="2428875" y="1500188"/>
            <a:ext cx="6715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(выходит на проезжую часть. Раздаются сигналы машин. Свист милиционера.)</a:t>
            </a:r>
            <a:endParaRPr lang="ru-RU"/>
          </a:p>
        </p:txBody>
      </p:sp>
      <p:pic>
        <p:nvPicPr>
          <p:cNvPr id="6152" name="Picture 9" descr="дяд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3225" y="2500313"/>
            <a:ext cx="36607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11"/>
          <p:cNvSpPr>
            <a:spLocks noChangeArrowheads="1"/>
          </p:cNvSpPr>
          <p:nvPr/>
        </p:nvSpPr>
        <p:spPr bwMode="auto">
          <a:xfrm>
            <a:off x="2500313" y="2428875"/>
            <a:ext cx="29289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/>
          </a:p>
          <a:p>
            <a:endParaRPr lang="ru-RU" sz="2000" b="1"/>
          </a:p>
          <a:p>
            <a:r>
              <a:rPr lang="ru-RU" sz="2000" b="1"/>
              <a:t>Милиционер:</a:t>
            </a:r>
            <a:r>
              <a:rPr lang="ru-RU" sz="2000"/>
              <a:t> Кто это нарушает правила дорожного движения? Такая красивая девочка и не знает, где должны ходит пешеходы.</a:t>
            </a:r>
          </a:p>
        </p:txBody>
      </p:sp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268788"/>
            <a:ext cx="20716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utoUpdateAnimBg="0"/>
      <p:bldP spid="379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пдд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0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19400" y="536575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 b="1">
              <a:solidFill>
                <a:srgbClr val="FF3300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114800" y="2565400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800080"/>
              </a:solidFill>
            </a:endParaRPr>
          </a:p>
        </p:txBody>
      </p:sp>
      <p:pic>
        <p:nvPicPr>
          <p:cNvPr id="7175" name="Picture 9" descr="дяд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3225" y="2500313"/>
            <a:ext cx="36607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угольник 12"/>
          <p:cNvSpPr>
            <a:spLocks noChangeArrowheads="1"/>
          </p:cNvSpPr>
          <p:nvPr/>
        </p:nvSpPr>
        <p:spPr bwMode="auto">
          <a:xfrm>
            <a:off x="0" y="1571625"/>
            <a:ext cx="5429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Красная шапочка:</a:t>
            </a:r>
            <a:r>
              <a:rPr lang="ru-RU" sz="2000"/>
              <a:t> А кто такие «пешеходы»?</a:t>
            </a:r>
            <a:br>
              <a:rPr lang="ru-RU" sz="2000"/>
            </a:br>
            <a:r>
              <a:rPr lang="ru-RU" sz="2000" b="1"/>
              <a:t>     </a:t>
            </a:r>
          </a:p>
          <a:p>
            <a:r>
              <a:rPr lang="ru-RU" sz="2000" b="1"/>
              <a:t> Милиционер: </a:t>
            </a:r>
            <a:r>
              <a:rPr lang="ru-RU" sz="2000"/>
              <a:t>Ты не знаешь кто такие пешеходы?</a:t>
            </a:r>
            <a:br>
              <a:rPr lang="ru-RU" sz="2000"/>
            </a:br>
            <a:r>
              <a:rPr lang="ru-RU" sz="2000" b="1"/>
              <a:t>     </a:t>
            </a:r>
          </a:p>
          <a:p>
            <a:r>
              <a:rPr lang="ru-RU" sz="2000" b="1"/>
              <a:t> Красная шапочка:</a:t>
            </a:r>
            <a:r>
              <a:rPr lang="ru-RU" sz="2000"/>
              <a:t> Нет.</a:t>
            </a:r>
            <a:br>
              <a:rPr lang="ru-RU" sz="2000"/>
            </a:br>
            <a:r>
              <a:rPr lang="ru-RU" sz="2000" b="1"/>
              <a:t>      </a:t>
            </a:r>
          </a:p>
          <a:p>
            <a:r>
              <a:rPr lang="ru-RU" sz="2000" b="1"/>
              <a:t>Милиционер:</a:t>
            </a:r>
            <a:r>
              <a:rPr lang="ru-RU" sz="2000"/>
              <a:t> Дети, скажите, пожалуйста Красной шапочке, кто такие пешеходы. Как появилось это слово? Где они должны ходить? (по тротуару). А как называется широкая дорога? (проезжая часть) Для кого нужна проезжая часть?</a:t>
            </a:r>
            <a:br>
              <a:rPr lang="ru-RU" sz="2000"/>
            </a:b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utoUpdateAnimBg="0"/>
      <p:bldP spid="379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19400" y="536575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 b="1">
              <a:solidFill>
                <a:srgbClr val="FF3300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114800" y="2565400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80008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12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(проезжают машины с изображениями «троллейбуса», «автобуса», «трамвая»)</a:t>
            </a:r>
            <a:br>
              <a:rPr lang="ru-RU" sz="1400" dirty="0"/>
            </a:br>
            <a:r>
              <a:rPr lang="ru-RU" sz="2000" b="1" dirty="0"/>
              <a:t>      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1050" b="1" dirty="0"/>
              <a:t>Красна шапочка:</a:t>
            </a:r>
            <a:r>
              <a:rPr lang="ru-RU" sz="1050" dirty="0"/>
              <a:t> А это что? Как называется?</a:t>
            </a:r>
            <a:r>
              <a:rPr lang="ru-RU" sz="1050" b="1" dirty="0"/>
              <a:t> </a:t>
            </a:r>
          </a:p>
          <a:p>
            <a:pPr>
              <a:defRPr/>
            </a:pPr>
            <a:r>
              <a:rPr lang="ru-RU" sz="1050" b="1" dirty="0"/>
              <a:t>Милиционер: </a:t>
            </a:r>
            <a:r>
              <a:rPr lang="ru-RU" sz="1050" dirty="0"/>
              <a:t>Я сейчас загадаю загадки, а ребята их отгадают и тогда ты узнаешь, как называется эти транспортные средства.</a:t>
            </a:r>
          </a:p>
          <a:p>
            <a:pPr>
              <a:defRPr/>
            </a:pPr>
            <a:r>
              <a:rPr lang="ru-RU" sz="1050" dirty="0"/>
              <a:t>Удивительный вагон</a:t>
            </a:r>
          </a:p>
          <a:p>
            <a:pPr>
              <a:defRPr/>
            </a:pPr>
            <a:r>
              <a:rPr lang="ru-RU" sz="1050" dirty="0"/>
              <a:t>Посудите сами.</a:t>
            </a:r>
            <a:br>
              <a:rPr lang="ru-RU" sz="1050" dirty="0"/>
            </a:br>
            <a:r>
              <a:rPr lang="ru-RU" sz="1050" dirty="0"/>
              <a:t>Рельсы в воздухе, а он</a:t>
            </a:r>
            <a:br>
              <a:rPr lang="ru-RU" sz="1050" dirty="0"/>
            </a:br>
            <a:r>
              <a:rPr lang="ru-RU" sz="1050" dirty="0"/>
              <a:t>Держит их руками.                   (троллейбус)</a:t>
            </a:r>
          </a:p>
          <a:p>
            <a:pPr>
              <a:defRPr/>
            </a:pPr>
            <a:r>
              <a:rPr lang="ru-RU" sz="1050" dirty="0"/>
              <a:t>   «Что за чудо синий дом,</a:t>
            </a:r>
            <a:br>
              <a:rPr lang="ru-RU" sz="1050" dirty="0"/>
            </a:br>
            <a:r>
              <a:rPr lang="ru-RU" sz="1050" dirty="0"/>
              <a:t>   Окна светлые кругом,</a:t>
            </a:r>
            <a:br>
              <a:rPr lang="ru-RU" sz="1050" dirty="0"/>
            </a:br>
            <a:r>
              <a:rPr lang="ru-RU" sz="1050" dirty="0"/>
              <a:t>    Носит обувь из резины,</a:t>
            </a:r>
            <a:br>
              <a:rPr lang="ru-RU" sz="1050" dirty="0"/>
            </a:br>
            <a:r>
              <a:rPr lang="ru-RU" sz="1050" dirty="0"/>
              <a:t>   А питается бензином.»                (автобус)</a:t>
            </a:r>
          </a:p>
          <a:p>
            <a:pPr>
              <a:defRPr/>
            </a:pPr>
            <a:r>
              <a:rPr lang="ru-RU" sz="1050" dirty="0"/>
              <a:t> «Коль бензину дашь напиться,</a:t>
            </a:r>
            <a:br>
              <a:rPr lang="ru-RU" sz="1050" dirty="0"/>
            </a:br>
            <a:r>
              <a:rPr lang="ru-RU" sz="1050" dirty="0"/>
              <a:t>  Вмиг помчится колесница.»                  (автомобиль)</a:t>
            </a:r>
          </a:p>
          <a:p>
            <a:pPr>
              <a:defRPr/>
            </a:pPr>
            <a:r>
              <a:rPr lang="ru-RU" sz="1050" dirty="0"/>
              <a:t>   «Две дорожки так узки,</a:t>
            </a:r>
            <a:br>
              <a:rPr lang="ru-RU" sz="1050" dirty="0"/>
            </a:br>
            <a:r>
              <a:rPr lang="ru-RU" sz="1050" dirty="0"/>
              <a:t>   Две дорожки так близки.</a:t>
            </a:r>
            <a:br>
              <a:rPr lang="ru-RU" sz="1050" dirty="0"/>
            </a:br>
            <a:r>
              <a:rPr lang="ru-RU" sz="1050" dirty="0"/>
              <a:t>   И бегут по тем дорожкам</a:t>
            </a:r>
            <a:br>
              <a:rPr lang="ru-RU" sz="1050" dirty="0"/>
            </a:br>
            <a:r>
              <a:rPr lang="ru-RU" sz="1050" dirty="0"/>
              <a:t>   Домики на круглых ножках.»           (трамвай)</a:t>
            </a:r>
          </a:p>
          <a:p>
            <a:pPr>
              <a:defRPr/>
            </a:pPr>
            <a:r>
              <a:rPr lang="ru-RU" sz="1050" dirty="0"/>
              <a:t>«Дом по улице идет,</a:t>
            </a:r>
            <a:br>
              <a:rPr lang="ru-RU" sz="1050" dirty="0"/>
            </a:br>
            <a:r>
              <a:rPr lang="ru-RU" sz="1050" dirty="0"/>
              <a:t>На работу всех ведет.</a:t>
            </a:r>
            <a:br>
              <a:rPr lang="ru-RU" sz="1050" dirty="0"/>
            </a:br>
            <a:r>
              <a:rPr lang="ru-RU" sz="1050" dirty="0"/>
              <a:t>Не на курьих тонких ножках,</a:t>
            </a:r>
            <a:br>
              <a:rPr lang="ru-RU" sz="1050" dirty="0"/>
            </a:br>
            <a:r>
              <a:rPr lang="ru-RU" sz="1050" dirty="0"/>
              <a:t>А в резиновых сапожках.»                  (автобус, троллейбус)</a:t>
            </a:r>
          </a:p>
          <a:p>
            <a:pPr>
              <a:defRPr/>
            </a:pPr>
            <a:r>
              <a:rPr lang="ru-RU" sz="1050" dirty="0"/>
              <a:t>   «Спозаранку за окошком</a:t>
            </a:r>
            <a:br>
              <a:rPr lang="ru-RU" sz="1050" dirty="0"/>
            </a:br>
            <a:r>
              <a:rPr lang="ru-RU" sz="1050" dirty="0"/>
              <a:t>   Стук, и звон, и кутерьма.</a:t>
            </a:r>
            <a:br>
              <a:rPr lang="ru-RU" sz="1050" dirty="0"/>
            </a:br>
            <a:r>
              <a:rPr lang="ru-RU" sz="1050" dirty="0"/>
              <a:t>   По прямым стальным дорожкам</a:t>
            </a:r>
            <a:br>
              <a:rPr lang="ru-RU" sz="1050" dirty="0"/>
            </a:br>
            <a:r>
              <a:rPr lang="ru-RU" sz="1050" dirty="0"/>
              <a:t>   Ходят красные дома.»                             (трамвай)</a:t>
            </a:r>
          </a:p>
          <a:p>
            <a:pPr>
              <a:defRPr/>
            </a:pPr>
            <a:r>
              <a:rPr lang="ru-RU" sz="1050" dirty="0"/>
              <a:t>«Внутри народу много,</a:t>
            </a:r>
            <a:br>
              <a:rPr lang="ru-RU" sz="1050" dirty="0"/>
            </a:br>
            <a:r>
              <a:rPr lang="ru-RU" sz="1050" dirty="0"/>
              <a:t>А на спине два рога.»                 (троллейбус).</a:t>
            </a:r>
          </a:p>
          <a:p>
            <a:pPr>
              <a:defRPr/>
            </a:pPr>
            <a:endParaRPr lang="ru-RU" sz="1000" dirty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500063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500063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91250" y="50006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utoUpdateAnimBg="0"/>
      <p:bldP spid="379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14375" y="571500"/>
            <a:ext cx="75009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>
              <a:latin typeface="Calibri" pitchFamily="34" charset="0"/>
              <a:cs typeface="Times New Roman" pitchFamily="18" charset="0"/>
            </a:endParaRPr>
          </a:p>
          <a:p>
            <a:r>
              <a:rPr lang="ru-RU" sz="2800" b="1">
                <a:latin typeface="Calibri" pitchFamily="34" charset="0"/>
                <a:cs typeface="Times New Roman" pitchFamily="18" charset="0"/>
              </a:rPr>
              <a:t>Милиционер: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Видишь, девочка, какие ребята молодцы, все знают. А как вы думаете, ребята, зачем тротуар сделан выше проезжей части? Ребята, почему пешеходы не должны ходит по проезжей части?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>
                <a:latin typeface="Calibri" pitchFamily="34" charset="0"/>
                <a:cs typeface="Times New Roman" pitchFamily="18" charset="0"/>
              </a:rPr>
              <a:t>Ну что, Красная шапочка, поняла теперь, кто такие пешеходы и где они должны ходить?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 b="1">
                <a:latin typeface="Calibri" pitchFamily="34" charset="0"/>
                <a:cs typeface="Times New Roman" pitchFamily="18" charset="0"/>
              </a:rPr>
              <a:t>Красная шапочка: 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Да. Я поняла. Значит я – пешеход и должна ходит по тротуару.</a:t>
            </a:r>
            <a:endParaRPr lang="ru-RU" sz="2800"/>
          </a:p>
        </p:txBody>
      </p:sp>
      <p:pic>
        <p:nvPicPr>
          <p:cNvPr id="9220" name="Picture 7" descr="JE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248400"/>
            <a:ext cx="7858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1">
                <a:latin typeface="Calibri" pitchFamily="34" charset="0"/>
                <a:cs typeface="Times New Roman" pitchFamily="18" charset="0"/>
              </a:rPr>
              <a:t>(Милиционер отдает честь и уходит. Красная шапочка идет дальше. Через дорогу видит продавца мороженого).</a:t>
            </a:r>
            <a:endParaRPr lang="ru-RU" sz="2000" b="1">
              <a:cs typeface="Times New Roman" pitchFamily="18" charset="0"/>
            </a:endParaRPr>
          </a:p>
          <a:p>
            <a:pPr eaLnBrk="0" hangingPunct="0"/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/>
          </a:p>
        </p:txBody>
      </p:sp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85813"/>
            <a:ext cx="321468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3429000" y="785813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Красная шапочка: </a:t>
            </a:r>
            <a:r>
              <a:rPr lang="ru-RU" sz="2000">
                <a:cs typeface="Times New Roman" pitchFamily="18" charset="0"/>
              </a:rPr>
              <a:t>Ой, хочу мороженого.</a:t>
            </a:r>
            <a:br>
              <a:rPr lang="ru-RU" sz="2000">
                <a:cs typeface="Times New Roman" pitchFamily="18" charset="0"/>
              </a:rPr>
            </a:br>
            <a:r>
              <a:rPr lang="ru-RU" sz="2000">
                <a:cs typeface="Times New Roman" pitchFamily="18" charset="0"/>
              </a:rPr>
              <a:t>(красная шапочка бросается через дорогу. Скрип тормозов. Машины сигналят и появляется милиционер).</a:t>
            </a:r>
            <a:endParaRPr lang="ru-RU" sz="2000"/>
          </a:p>
        </p:txBody>
      </p:sp>
      <p:pic>
        <p:nvPicPr>
          <p:cNvPr id="7" name="Picture 14" descr="MIS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3214688"/>
            <a:ext cx="201771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0" y="3071813"/>
            <a:ext cx="642937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Милиционер: </a:t>
            </a:r>
            <a:r>
              <a:rPr lang="ru-RU" sz="1800"/>
              <a:t>Это опять ты?</a:t>
            </a:r>
            <a:br>
              <a:rPr lang="ru-RU" sz="1800"/>
            </a:br>
            <a:r>
              <a:rPr lang="ru-RU" sz="1800" b="1"/>
              <a:t>Красная шапочка:</a:t>
            </a:r>
            <a:r>
              <a:rPr lang="ru-RU" sz="1800"/>
              <a:t> А что это я? Я – ничего. А что они (показывает на машины) не могут остановиться, когда я дорогу перехожу?</a:t>
            </a:r>
            <a:br>
              <a:rPr lang="ru-RU" sz="1800"/>
            </a:br>
            <a:r>
              <a:rPr lang="ru-RU" sz="1800" b="1"/>
              <a:t>Милиционер:</a:t>
            </a:r>
            <a:r>
              <a:rPr lang="ru-RU" sz="1800"/>
              <a:t> Ребята, объясните, пожалуйста, Красной шапочке можно ли где попало переходить дорогу? (Нет только там, где разрешено). А как узнать это место? (по полоскам). Зачем нужны полоски?  (Чтобы пешеходы сразу заметили, где переходить улицу и чтобы водитель видел издалека. Здесь может появиться пешеход и притормозить.) А где еще можно переходить улицу? (по подземному переходу)</a:t>
            </a:r>
            <a:br>
              <a:rPr lang="ru-RU" sz="1800"/>
            </a:br>
            <a:r>
              <a:rPr lang="ru-RU" sz="1800"/>
              <a:t>Поняла, Красная шапочка.</a:t>
            </a:r>
            <a:r>
              <a:rPr lang="ru-RU" sz="1800" b="1"/>
              <a:t> </a:t>
            </a:r>
          </a:p>
          <a:p>
            <a:r>
              <a:rPr lang="ru-RU" sz="1800" b="1"/>
              <a:t>Красная шапочка:</a:t>
            </a:r>
            <a:r>
              <a:rPr lang="ru-RU" sz="1800"/>
              <a:t> Да. Я все поняла. (побежала к «зебре»)</a:t>
            </a:r>
            <a:br>
              <a:rPr lang="ru-RU" sz="1800"/>
            </a:br>
            <a:endParaRPr lang="ru-RU" sz="1800"/>
          </a:p>
          <a:p>
            <a:r>
              <a:rPr lang="ru-RU" sz="1000"/>
              <a:t/>
            </a:r>
            <a:br>
              <a:rPr lang="ru-RU" sz="1000"/>
            </a:b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424</Words>
  <Application>Microsoft PowerPoint</Application>
  <PresentationFormat>Экран (4:3)</PresentationFormat>
  <Paragraphs>87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</dc:creator>
  <cp:lastModifiedBy>Катя</cp:lastModifiedBy>
  <cp:revision>80</cp:revision>
  <dcterms:created xsi:type="dcterms:W3CDTF">2004-09-05T09:56:22Z</dcterms:created>
  <dcterms:modified xsi:type="dcterms:W3CDTF">2013-11-16T13:24:23Z</dcterms:modified>
</cp:coreProperties>
</file>