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1" r:id="rId2"/>
    <p:sldId id="256" r:id="rId3"/>
    <p:sldId id="265" r:id="rId4"/>
    <p:sldId id="264" r:id="rId5"/>
    <p:sldId id="272" r:id="rId6"/>
    <p:sldId id="263" r:id="rId7"/>
    <p:sldId id="262" r:id="rId8"/>
    <p:sldId id="261" r:id="rId9"/>
    <p:sldId id="260" r:id="rId10"/>
    <p:sldId id="258" r:id="rId11"/>
    <p:sldId id="259" r:id="rId12"/>
    <p:sldId id="266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A45BD322-E1B8-414F-AF45-872C851F5497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9F5D7C74-16B1-48CE-B969-2B2E63BBE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BD322-E1B8-414F-AF45-872C851F5497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7C74-16B1-48CE-B969-2B2E63BBE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BD322-E1B8-414F-AF45-872C851F5497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7C74-16B1-48CE-B969-2B2E63BBE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A45BD322-E1B8-414F-AF45-872C851F5497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7C74-16B1-48CE-B969-2B2E63BBE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A45BD322-E1B8-414F-AF45-872C851F5497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9F5D7C74-16B1-48CE-B969-2B2E63BBE0A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45BD322-E1B8-414F-AF45-872C851F5497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F5D7C74-16B1-48CE-B969-2B2E63BBE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A45BD322-E1B8-414F-AF45-872C851F5497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9F5D7C74-16B1-48CE-B969-2B2E63BBE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BD322-E1B8-414F-AF45-872C851F5497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7C74-16B1-48CE-B969-2B2E63BBE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45BD322-E1B8-414F-AF45-872C851F5497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F5D7C74-16B1-48CE-B969-2B2E63BBE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A45BD322-E1B8-414F-AF45-872C851F5497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9F5D7C74-16B1-48CE-B969-2B2E63BBE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A45BD322-E1B8-414F-AF45-872C851F5497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9F5D7C74-16B1-48CE-B969-2B2E63BBE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A45BD322-E1B8-414F-AF45-872C851F5497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9F5D7C74-16B1-48CE-B969-2B2E63BBE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png"/><Relationship Id="rId7" Type="http://schemas.openxmlformats.org/officeDocument/2006/relationships/image" Target="../media/image40.jpe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488" y="2500306"/>
            <a:ext cx="335758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Весь век идёт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Ерёмушка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Ни сна ему, ни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дрёмушки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Шагам он точным счёт ведёт,</a:t>
            </a:r>
            <a:endParaRPr kumimoji="0" lang="en-US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всё-же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места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сойдёт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vremya+5168611466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428860" y="1285860"/>
            <a:ext cx="4500594" cy="4572032"/>
          </a:xfrm>
          <a:prstGeom prst="ellipse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71605" y="357166"/>
            <a:ext cx="72152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«Часики – часы»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удильник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596" y="142852"/>
            <a:ext cx="3786214" cy="3571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4643438" y="714356"/>
            <a:ext cx="45005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/>
              <a:t>В 996 году в немецком городе Магдебург был изобретен первый механический </a:t>
            </a:r>
            <a:r>
              <a:rPr lang="ru-RU" sz="2000" b="1" i="1" dirty="0" smtClean="0"/>
              <a:t>будильник .</a:t>
            </a:r>
            <a:endParaRPr lang="ru-RU" sz="2000" b="1" i="1" dirty="0"/>
          </a:p>
        </p:txBody>
      </p:sp>
      <p:pic>
        <p:nvPicPr>
          <p:cNvPr id="4" name="Рисунок 3" descr="карм часы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3643314"/>
            <a:ext cx="3214710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214282" y="4500570"/>
            <a:ext cx="49292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Мастер </a:t>
            </a:r>
            <a:r>
              <a:rPr lang="ru-RU" sz="2000" b="1" dirty="0" err="1"/>
              <a:t>Генлейн</a:t>
            </a:r>
            <a:r>
              <a:rPr lang="ru-RU" sz="2000" b="1" dirty="0"/>
              <a:t> изобрёл карманные часы. А через 50 лет появилась на часах минутная стрелка. Секундная стрелка появилась через 200 лет.</a:t>
            </a:r>
          </a:p>
          <a:p>
            <a:r>
              <a:rPr lang="ru-RU" sz="2000" b="1" dirty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oultrenew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5250" y="71437"/>
            <a:ext cx="3548056" cy="31432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Frederique-Constant-Family-Set-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43438" y="0"/>
            <a:ext cx="4143404" cy="32146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clockp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643174" y="3357562"/>
            <a:ext cx="3857652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етр кукол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20" y="214290"/>
            <a:ext cx="5219700" cy="5929354"/>
          </a:xfrm>
          <a:prstGeom prst="rect">
            <a:avLst/>
          </a:prstGeom>
        </p:spPr>
      </p:pic>
      <p:pic>
        <p:nvPicPr>
          <p:cNvPr id="3" name="Рисунок 2" descr="1282909549_teatralnaya-vyveska-00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86446" y="1234440"/>
            <a:ext cx="3214710" cy="43891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00760" y="642918"/>
            <a:ext cx="26661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Театр кукол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71472" y="6286520"/>
            <a:ext cx="3284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Сказочные часы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rg-snowing-background-ful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720" y="1000108"/>
            <a:ext cx="3429024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Ведут часы секундам счёт,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Ведут минутам счёт.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Часы того не подведут,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Кто время бережёт.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Кто жить умеет по часам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ценит каждый час,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Того не надо по утрам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Будить по десять раз.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И он не станет говорить,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лень ему вставать,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Зарядку делать, руки мыть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застилать кровать.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Умеет он одеться в срок,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Умыться и поесть,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Умеет встать он за станок,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парту в школе сесть.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часами дружба хороша!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Работай, отдыхай,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Уроки делай не спеша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книг не забывай!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Чтоб вечером, ложась в кровать,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Когда наступит срок,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Ты мог уверенно сказать: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Хороший был денёк!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Василий Сухомлинский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214290"/>
            <a:ext cx="26431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«Потерянный день».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6" name="Рисунок 5" descr="110042_html_m4bdf348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4" y="1071546"/>
            <a:ext cx="4742857" cy="4761905"/>
          </a:xfrm>
          <a:prstGeom prst="ellipse">
            <a:avLst/>
          </a:prstGeom>
        </p:spPr>
      </p:pic>
      <p:pic>
        <p:nvPicPr>
          <p:cNvPr id="7" name="Рисунок 6" descr="3418852-4752b624ab24987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71736" y="857232"/>
            <a:ext cx="2486030" cy="18526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88421299_3330929_999best9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683388" y="714356"/>
            <a:ext cx="2460612" cy="2000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95643134_sleep1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715140" y="4929598"/>
            <a:ext cx="2143140" cy="19284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97da5b694e89t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357422" y="3286125"/>
            <a:ext cx="1895481" cy="19288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378053_2013031027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3357554" y="5100635"/>
            <a:ext cx="1881184" cy="17573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3108" y="214290"/>
            <a:ext cx="700089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ГБС (К) ОУ  «Краснослободская специальная (коррекционная) общеобразовательная школа –    интернат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VIII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вида»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29190" y="5429264"/>
            <a:ext cx="2683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Шукшина С. Т.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57422" y="2928934"/>
            <a:ext cx="39475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Хорошего дня!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vremy_sutok_dly_detey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14290"/>
            <a:ext cx="2428892" cy="2857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 descr="leg-siz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86116" y="142852"/>
            <a:ext cx="2357454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солнечные часы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42844" y="3643314"/>
            <a:ext cx="3357586" cy="2976562"/>
          </a:xfrm>
          <a:prstGeom prst="flowChartAlternateProcess">
            <a:avLst/>
          </a:prstGeom>
        </p:spPr>
      </p:pic>
      <p:pic>
        <p:nvPicPr>
          <p:cNvPr id="5" name="Рисунок 4" descr="135867665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500694" y="3643314"/>
            <a:ext cx="3214710" cy="3000396"/>
          </a:xfrm>
          <a:prstGeom prst="flowChartAlternateProcess">
            <a:avLst/>
          </a:prstGeom>
        </p:spPr>
      </p:pic>
      <p:pic>
        <p:nvPicPr>
          <p:cNvPr id="6" name="Рисунок 5" descr="chelobitnyiy_chasovoy_stolbik.jpe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357950" y="214290"/>
            <a:ext cx="2500310" cy="3286148"/>
          </a:xfrm>
          <a:prstGeom prst="can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gipet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643438" y="2857496"/>
            <a:ext cx="4500562" cy="4000504"/>
          </a:xfrm>
          <a:prstGeom prst="rect">
            <a:avLst/>
          </a:prstGeom>
        </p:spPr>
      </p:pic>
      <p:pic>
        <p:nvPicPr>
          <p:cNvPr id="3" name="Рисунок 2" descr="towns_399-crop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4643438" cy="3429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29256" y="642918"/>
            <a:ext cx="21788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err="1" smtClean="0">
                <a:solidFill>
                  <a:srgbClr val="FFFF00"/>
                </a:solidFill>
                <a:latin typeface="Comic Sans MS" pitchFamily="66" charset="0"/>
              </a:rPr>
              <a:t>Египед</a:t>
            </a:r>
            <a:endParaRPr lang="ru-RU" sz="44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714348" y="1214422"/>
            <a:ext cx="71438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«В деревне есть часы такие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мёртвые, а живые,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Ходят без завода.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Они птичьего рода».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221246869_8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2"/>
            <a:ext cx="9144000" cy="68484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945fb9aa9e884ebfb3eeef7cdedf6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vremya+5168611466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429720" cy="6858000"/>
          </a:xfrm>
          <a:prstGeom prst="rect">
            <a:avLst/>
          </a:prstGeom>
        </p:spPr>
      </p:pic>
      <p:pic>
        <p:nvPicPr>
          <p:cNvPr id="4" name="Рисунок 3" descr="цикорий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572264" y="3571876"/>
            <a:ext cx="1857388" cy="1500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шиповник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643833" y="4429132"/>
            <a:ext cx="1725209" cy="16430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мак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643570" y="4857760"/>
            <a:ext cx="2191814" cy="1785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одуванчик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643306" y="5072050"/>
            <a:ext cx="2033016" cy="1785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картофель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428860" y="4214818"/>
            <a:ext cx="1632014" cy="15531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колокольчик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2000232" y="5500702"/>
            <a:ext cx="1714512" cy="13572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бархатцы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1214414" y="3857628"/>
            <a:ext cx="1571636" cy="1500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вьюнок.jp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0" y="4714884"/>
            <a:ext cx="2071670" cy="17145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календула.jp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0" y="2714620"/>
            <a:ext cx="2500298" cy="1428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душ табак.jpg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2786050" y="2500306"/>
            <a:ext cx="2000264" cy="17859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Рисунок 14" descr="ноч фиалка.jpg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1214414" y="1643050"/>
            <a:ext cx="1714512" cy="17145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44" y="0"/>
            <a:ext cx="51435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Водяные часы</a:t>
            </a:r>
          </a:p>
          <a:p>
            <a:r>
              <a:rPr lang="ru-RU" dirty="0" smtClean="0"/>
              <a:t>В Канаке, около Фив, были найдены самые древние египетские водяные часы. Они изготовлены в 14 в. </a:t>
            </a:r>
            <a:r>
              <a:rPr lang="ru-RU" dirty="0"/>
              <a:t>д</a:t>
            </a:r>
            <a:r>
              <a:rPr lang="ru-RU" dirty="0" smtClean="0"/>
              <a:t>о н.э. Водяные часы представляли собой чашу с небольшим отверстием, из которого понемногу вытекала или капала вода. На внутренней стороне чаши помещалась шкала, по которой можно было судить, сколько времени «утекло» </a:t>
            </a:r>
            <a:endParaRPr lang="ru-RU" dirty="0"/>
          </a:p>
        </p:txBody>
      </p:sp>
      <p:pic>
        <p:nvPicPr>
          <p:cNvPr id="4" name="Рисунок 3" descr="12956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0"/>
            <a:ext cx="3786182" cy="30718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29256" y="3429000"/>
            <a:ext cx="37147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 2-м и 1-м тысячелетии до н. э. в Египте, Китае, Индии и Греции строили водяные часы. Из одного сосуда в другой равномерно, по каплям переливалась вода. Поплавок со стрелкой опускался или поднимался</a:t>
            </a:r>
            <a:endParaRPr lang="ru-RU" dirty="0"/>
          </a:p>
        </p:txBody>
      </p:sp>
      <p:pic>
        <p:nvPicPr>
          <p:cNvPr id="7" name="Рисунок 6" descr="водяные чавсы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00372"/>
            <a:ext cx="4286248" cy="3524258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>
            <a:off x="4714876" y="1000108"/>
            <a:ext cx="1428760" cy="50006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10800000">
            <a:off x="3929058" y="4572008"/>
            <a:ext cx="1357322" cy="48463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tSJvC6Lu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2" y="1214422"/>
            <a:ext cx="2357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  <a:latin typeface="Constantia" pitchFamily="18" charset="0"/>
              </a:rPr>
              <a:t>Песочные</a:t>
            </a:r>
            <a:r>
              <a:rPr lang="ru-RU" sz="2800" b="1" dirty="0" smtClean="0">
                <a:latin typeface="Constantia" pitchFamily="18" charset="0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Constantia" pitchFamily="18" charset="0"/>
              </a:rPr>
              <a:t>часы</a:t>
            </a:r>
            <a:endParaRPr lang="ru-RU" sz="2800" b="1" dirty="0">
              <a:solidFill>
                <a:srgbClr val="FFC0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173</TotalTime>
  <Words>366</Words>
  <Application>Microsoft Office PowerPoint</Application>
  <PresentationFormat>Экран (4:3)</PresentationFormat>
  <Paragraphs>56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Яркая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рапр</cp:lastModifiedBy>
  <cp:revision>20</cp:revision>
  <dcterms:created xsi:type="dcterms:W3CDTF">2015-04-07T07:21:44Z</dcterms:created>
  <dcterms:modified xsi:type="dcterms:W3CDTF">2015-04-19T16:08:11Z</dcterms:modified>
</cp:coreProperties>
</file>