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A8C676D-4ED0-40FF-B528-259796D2B7AD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1213AC8-341D-49D6-AF77-7643991C6A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296143"/>
          </a:xfrm>
        </p:spPr>
        <p:txBody>
          <a:bodyPr/>
          <a:lstStyle/>
          <a:p>
            <a:r>
              <a:rPr lang="ru-RU" dirty="0" smtClean="0"/>
              <a:t>Год литературы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132856"/>
            <a:ext cx="7200800" cy="35059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2015 - Год литературы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696" y="1916832"/>
            <a:ext cx="547260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131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Угадай-ка</a:t>
            </a:r>
            <a:endParaRPr lang="ru-RU" dirty="0"/>
          </a:p>
        </p:txBody>
      </p:sp>
      <p:pic>
        <p:nvPicPr>
          <p:cNvPr id="7" name="Объект 6" descr="сочинения - все новости segodnya.ua по запросу сочинения СЕГОДНЯ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5536" y="1844824"/>
            <a:ext cx="36004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7" descr="Сказки Ершова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60032" y="1844824"/>
            <a:ext cx="367240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21962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Угадай-ка</a:t>
            </a:r>
            <a:endParaRPr lang="ru-RU" dirty="0"/>
          </a:p>
        </p:txBody>
      </p:sp>
      <p:pic>
        <p:nvPicPr>
          <p:cNvPr id="5" name="Объект 4" descr="ЧУКОВСКИЙ К. И. МОЙДОДЫР. Сказка - Wordcreak Пишем вместе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5576" y="1916832"/>
            <a:ext cx="316835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Мойдодыр. Сборник мультфильмов по сказкам К.И.Чуковского (1954-1984) DVD5 / DVDRip :: NoNaMe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916832"/>
            <a:ext cx="4038600" cy="367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40288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Угадай-ка</a:t>
            </a:r>
            <a:endParaRPr lang="ru-RU" dirty="0"/>
          </a:p>
        </p:txBody>
      </p:sp>
      <p:pic>
        <p:nvPicPr>
          <p:cNvPr id="5" name="Объект 4" descr="Июль 2013 года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79264" y="1722438"/>
            <a:ext cx="339447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Кораблик Друзья Доктора Папы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844824"/>
            <a:ext cx="40386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57146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Угадай-ка</a:t>
            </a:r>
            <a:endParaRPr lang="ru-RU" dirty="0"/>
          </a:p>
        </p:txBody>
      </p:sp>
      <p:pic>
        <p:nvPicPr>
          <p:cNvPr id="5" name="Объект 4" descr="П. Райхет. Иллюстрация к Сказке о Золотом петушке А.С. Пушкина - - www.Museum.ru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5576" y="1700808"/>
            <a:ext cx="345638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ArtRu.info - Illustrations - Bilibin Ivan Yakovlevich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988840"/>
            <a:ext cx="403860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21575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Угадай-ка</a:t>
            </a:r>
            <a:endParaRPr lang="ru-RU" dirty="0"/>
          </a:p>
        </p:txBody>
      </p:sp>
      <p:pic>
        <p:nvPicPr>
          <p:cNvPr id="5" name="Объект 4" descr="Иллюстрация 22 из 41 для Сказки - Александр Пушкин Лабиринт - книги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16832"/>
            <a:ext cx="40386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Иллюстрация 3 из 26 для Сказки - Александр Пушкин Лабиринт - книги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916832"/>
            <a:ext cx="40386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18683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Угадай-ка</a:t>
            </a:r>
            <a:endParaRPr lang="ru-RU" dirty="0"/>
          </a:p>
        </p:txBody>
      </p:sp>
      <p:pic>
        <p:nvPicPr>
          <p:cNvPr id="5" name="Объект 4" descr="Три котёнка. Сказка Сутеева +мультики В гостях у сказки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72816"/>
            <a:ext cx="40386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Три котёнка. Сказка Сутеева +мультики В гостях у сказки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700808"/>
            <a:ext cx="4038600" cy="3581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98986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8358" indent="-514350">
              <a:buAutoNum type="arabicPeriod"/>
            </a:pPr>
            <a:r>
              <a:rPr lang="ru-RU" dirty="0" smtClean="0"/>
              <a:t>Иллюстрации: </a:t>
            </a:r>
            <a:r>
              <a:rPr lang="ru-RU" dirty="0" err="1" smtClean="0"/>
              <a:t>яндекс-картинки</a:t>
            </a:r>
            <a:r>
              <a:rPr lang="ru-RU" dirty="0" smtClean="0"/>
              <a:t> по сказкам.</a:t>
            </a:r>
          </a:p>
          <a:p>
            <a:pPr marL="578358" indent="-514350">
              <a:buAutoNum type="arabicPeriod"/>
            </a:pPr>
            <a:r>
              <a:rPr lang="ru-RU" dirty="0" smtClean="0"/>
              <a:t>Нестандартные уроки литературы. 5 – 7 </a:t>
            </a:r>
            <a:r>
              <a:rPr lang="ru-RU" dirty="0" err="1" smtClean="0"/>
              <a:t>классы-Ростов</a:t>
            </a:r>
            <a:r>
              <a:rPr lang="ru-RU" dirty="0" smtClean="0"/>
              <a:t> </a:t>
            </a:r>
            <a:r>
              <a:rPr lang="ru-RU" dirty="0" err="1" smtClean="0"/>
              <a:t>н</a:t>
            </a:r>
            <a:r>
              <a:rPr lang="ru-RU" dirty="0" smtClean="0"/>
              <a:t>/</a:t>
            </a:r>
            <a:r>
              <a:rPr lang="ru-RU" dirty="0" err="1" smtClean="0"/>
              <a:t>Д:Феникс</a:t>
            </a:r>
            <a:r>
              <a:rPr lang="ru-RU" dirty="0" smtClean="0"/>
              <a:t>, 2003.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r>
              <a:rPr lang="ru-RU" dirty="0" smtClean="0"/>
              <a:t>Сказка – ложь, да в ней намёк, добрым молодцам урок.</a:t>
            </a:r>
            <a:br>
              <a:rPr lang="ru-RU" dirty="0" smtClean="0"/>
            </a:br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952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Сказки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Русские народные</a:t>
            </a: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/>
              <a:t>1.Сочинялись народом.</a:t>
            </a:r>
          </a:p>
          <a:p>
            <a:pPr marL="0" indent="0">
              <a:buNone/>
            </a:pPr>
            <a:r>
              <a:rPr lang="ru-RU" dirty="0" smtClean="0"/>
              <a:t>2.Передавались из уст в уста.</a:t>
            </a:r>
          </a:p>
          <a:p>
            <a:pPr marL="0" indent="0">
              <a:buNone/>
            </a:pPr>
            <a:r>
              <a:rPr lang="ru-RU" dirty="0" smtClean="0"/>
              <a:t>3. Не</a:t>
            </a:r>
            <a:r>
              <a:rPr lang="en-US" dirty="0" smtClean="0"/>
              <a:t> </a:t>
            </a:r>
            <a:r>
              <a:rPr lang="ru-RU" dirty="0" smtClean="0"/>
              <a:t>велики по объему.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Литературные </a:t>
            </a:r>
          </a:p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dirty="0"/>
              <a:t>Н</a:t>
            </a:r>
            <a:r>
              <a:rPr lang="ru-RU" dirty="0" smtClean="0"/>
              <a:t>аписаны писателем.</a:t>
            </a:r>
          </a:p>
          <a:p>
            <a:pPr marL="0" indent="0">
              <a:buNone/>
            </a:pPr>
            <a:r>
              <a:rPr lang="ru-RU" dirty="0"/>
              <a:t>2</a:t>
            </a:r>
            <a:r>
              <a:rPr lang="ru-RU" dirty="0" smtClean="0"/>
              <a:t>. Закрепились на письме.</a:t>
            </a:r>
          </a:p>
          <a:p>
            <a:pPr marL="0" indent="0">
              <a:buNone/>
            </a:pPr>
            <a:r>
              <a:rPr lang="ru-RU" dirty="0" smtClean="0"/>
              <a:t>3.Могут иметь большой объем.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86182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Известные авторы литературных сказок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412777"/>
            <a:ext cx="4100264" cy="49685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Александр Сергеевич Пушкин</a:t>
            </a:r>
          </a:p>
          <a:p>
            <a:pPr marL="0" indent="0" algn="just">
              <a:buNone/>
            </a:pPr>
            <a:r>
              <a:rPr lang="ru-RU" sz="2000" dirty="0" smtClean="0"/>
              <a:t>«Сказка о золотой рыбке»</a:t>
            </a:r>
          </a:p>
          <a:p>
            <a:pPr marL="0" indent="0" algn="just">
              <a:buNone/>
            </a:pPr>
            <a:r>
              <a:rPr lang="ru-RU" sz="2000" dirty="0" smtClean="0"/>
              <a:t>«Сказка о попе и работнике его </a:t>
            </a:r>
            <a:r>
              <a:rPr lang="ru-RU" sz="2000" dirty="0" err="1" smtClean="0"/>
              <a:t>Балде</a:t>
            </a:r>
            <a:r>
              <a:rPr lang="ru-RU" sz="2000" dirty="0" smtClean="0"/>
              <a:t>»</a:t>
            </a:r>
          </a:p>
          <a:p>
            <a:pPr marL="0" indent="0" algn="just">
              <a:buNone/>
            </a:pPr>
            <a:r>
              <a:rPr lang="ru-RU" sz="2000" dirty="0" smtClean="0"/>
              <a:t>«Сказка о царе </a:t>
            </a:r>
            <a:r>
              <a:rPr lang="ru-RU" sz="2000" dirty="0" err="1" smtClean="0"/>
              <a:t>Салтане</a:t>
            </a:r>
            <a:r>
              <a:rPr lang="ru-RU" sz="2000" dirty="0" smtClean="0"/>
              <a:t>, сыне его </a:t>
            </a:r>
            <a:r>
              <a:rPr lang="ru-RU" sz="2000" dirty="0" err="1" smtClean="0"/>
              <a:t>Гвидоне</a:t>
            </a:r>
            <a:r>
              <a:rPr lang="ru-RU" sz="2000" dirty="0" smtClean="0"/>
              <a:t> и о прекрасной царевне Лебедь»</a:t>
            </a:r>
          </a:p>
          <a:p>
            <a:pPr marL="0" indent="0" algn="just">
              <a:buNone/>
            </a:pPr>
            <a:r>
              <a:rPr lang="ru-RU" sz="2000" dirty="0" smtClean="0"/>
              <a:t>«Сказка о золотом петушке»</a:t>
            </a:r>
          </a:p>
          <a:p>
            <a:pPr marL="514350" indent="-514350" algn="just">
              <a:buAutoNum type="arabicPeriod"/>
            </a:pPr>
            <a:endParaRPr lang="ru-RU" dirty="0"/>
          </a:p>
        </p:txBody>
      </p:sp>
      <p:pic>
        <p:nvPicPr>
          <p:cNvPr id="7" name="Рисунок 6" descr="Тема: &quot;Иллюстрации к сказкам А. С пушкина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640" y="4869160"/>
            <a:ext cx="2409056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Вкусная жизнь на Gastromag.ru. А.С. Пушкин: Ваш яблочный пир…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97717" y="1722438"/>
            <a:ext cx="373956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00681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Известные авторы литературных сказок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Корней Иванович Чуковский</a:t>
            </a:r>
          </a:p>
          <a:p>
            <a:pPr marL="0" indent="0" algn="just">
              <a:buNone/>
            </a:pPr>
            <a:r>
              <a:rPr lang="ru-RU" dirty="0" smtClean="0"/>
              <a:t>«</a:t>
            </a:r>
            <a:r>
              <a:rPr lang="ru-RU" dirty="0" err="1" smtClean="0"/>
              <a:t>Мойдодыр</a:t>
            </a:r>
            <a:r>
              <a:rPr lang="ru-RU" dirty="0" smtClean="0"/>
              <a:t>»</a:t>
            </a:r>
          </a:p>
          <a:p>
            <a:pPr marL="0" indent="0" algn="just">
              <a:buNone/>
            </a:pPr>
            <a:r>
              <a:rPr lang="ru-RU" dirty="0" smtClean="0"/>
              <a:t>«Телефон»</a:t>
            </a:r>
          </a:p>
          <a:p>
            <a:pPr marL="0" indent="0" algn="just">
              <a:buNone/>
            </a:pPr>
            <a:r>
              <a:rPr lang="ru-RU" dirty="0" smtClean="0"/>
              <a:t>«Краденое солнце»</a:t>
            </a:r>
          </a:p>
          <a:p>
            <a:pPr marL="0" indent="0" algn="just">
              <a:buNone/>
            </a:pPr>
            <a:r>
              <a:rPr lang="ru-RU" dirty="0" smtClean="0"/>
              <a:t>«</a:t>
            </a:r>
            <a:r>
              <a:rPr lang="ru-RU" dirty="0" err="1" smtClean="0"/>
              <a:t>Федорино</a:t>
            </a:r>
            <a:r>
              <a:rPr lang="ru-RU" dirty="0" smtClean="0"/>
              <a:t> горе»</a:t>
            </a:r>
          </a:p>
          <a:p>
            <a:pPr marL="0" indent="0" algn="just">
              <a:buNone/>
            </a:pPr>
            <a:r>
              <a:rPr lang="ru-RU" dirty="0" smtClean="0"/>
              <a:t>«Айболит»</a:t>
            </a:r>
          </a:p>
          <a:p>
            <a:pPr marL="0" indent="0" algn="just">
              <a:buNone/>
            </a:pPr>
            <a:r>
              <a:rPr lang="ru-RU" dirty="0" smtClean="0"/>
              <a:t>«Муха-цокотуха» </a:t>
            </a:r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" name="Объект 4" descr="Татьяна Колпакова &quot; Сказки-раскраски Чуковского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64088" y="1700808"/>
            <a:ext cx="2952328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09703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Известные авторы литературных сказок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Владимир Григорьевич </a:t>
            </a:r>
            <a:r>
              <a:rPr lang="ru-RU" dirty="0" err="1" smtClean="0">
                <a:solidFill>
                  <a:schemeClr val="bg1"/>
                </a:solidFill>
              </a:rPr>
              <a:t>Сутеев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r>
              <a:rPr lang="ru-RU" dirty="0" smtClean="0"/>
              <a:t>«Кораблик»</a:t>
            </a:r>
          </a:p>
          <a:p>
            <a:pPr marL="0" indent="0" algn="just">
              <a:buNone/>
            </a:pPr>
            <a:r>
              <a:rPr lang="ru-RU" dirty="0" smtClean="0"/>
              <a:t>«Три котёнка»</a:t>
            </a:r>
          </a:p>
          <a:p>
            <a:pPr marL="0" indent="0" algn="just">
              <a:buNone/>
            </a:pPr>
            <a:r>
              <a:rPr lang="ru-RU" dirty="0" smtClean="0"/>
              <a:t>«Кто сказал мяу?»</a:t>
            </a:r>
          </a:p>
          <a:p>
            <a:pPr marL="0" indent="0" algn="just">
              <a:buNone/>
            </a:pPr>
            <a:r>
              <a:rPr lang="ru-RU" dirty="0" smtClean="0"/>
              <a:t>«Яблоко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5" name="Объект 4" descr="Ответы@Mail.Ru: Где найти портрет писателя Владимира Сутеева в хорошем качестве?Очень нужен для занятия с детьми."/>
          <p:cNvPicPr>
            <a:picLocks noGrp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36985" y="1722438"/>
            <a:ext cx="346103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29723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Известные авторы литературных сказок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mtClean="0">
                <a:solidFill>
                  <a:schemeClr val="bg1"/>
                </a:solidFill>
              </a:rPr>
              <a:t>Пётр </a:t>
            </a:r>
            <a:r>
              <a:rPr lang="ru-RU" smtClean="0">
                <a:solidFill>
                  <a:schemeClr val="bg1"/>
                </a:solidFill>
              </a:rPr>
              <a:t>Павлович </a:t>
            </a:r>
            <a:r>
              <a:rPr lang="ru-RU" dirty="0" smtClean="0">
                <a:solidFill>
                  <a:schemeClr val="bg1"/>
                </a:solidFill>
              </a:rPr>
              <a:t>Ершов </a:t>
            </a:r>
          </a:p>
          <a:p>
            <a:pPr marL="0" indent="0">
              <a:buNone/>
            </a:pPr>
            <a:r>
              <a:rPr lang="ru-RU" dirty="0" smtClean="0"/>
              <a:t>«Конёк- горбунок»</a:t>
            </a:r>
            <a:endParaRPr lang="ru-RU" dirty="0"/>
          </a:p>
        </p:txBody>
      </p:sp>
      <p:pic>
        <p:nvPicPr>
          <p:cNvPr id="5" name="Содержимое 4" descr="&quot;Таланты Ершова многогранны. - Литературная газета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41492" y="1857364"/>
            <a:ext cx="301678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94525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/>
          <a:lstStyle/>
          <a:p>
            <a:r>
              <a:rPr lang="ru-RU" dirty="0" smtClean="0"/>
              <a:t>Викторина по сказкам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3376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Угадай-ка </a:t>
            </a:r>
            <a:endParaRPr lang="ru-RU" dirty="0"/>
          </a:p>
        </p:txBody>
      </p:sp>
      <p:pic>
        <p:nvPicPr>
          <p:cNvPr id="6" name="Объект 5" descr="&quot;Сказки Пушкина в красках Палеха&quot;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70212" y="1722438"/>
            <a:ext cx="341257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Объект 6" descr="Фильмы из государственного фильмофонда Краснодарского края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916832"/>
            <a:ext cx="40386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815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Угадай-ка</a:t>
            </a:r>
            <a:endParaRPr lang="ru-RU" dirty="0"/>
          </a:p>
        </p:txBody>
      </p:sp>
      <p:pic>
        <p:nvPicPr>
          <p:cNvPr id="5" name="Объект 4" descr="Иллюстрация 3 из 18 для Сказки - Александр Пушкин Лабиринт - книги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204044" y="1882775"/>
            <a:ext cx="673591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95159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80</TotalTime>
  <Words>184</Words>
  <Application>Microsoft Office PowerPoint</Application>
  <PresentationFormat>Экран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Год литературы</vt:lpstr>
      <vt:lpstr>Сказки</vt:lpstr>
      <vt:lpstr>Известные авторы литературных сказок</vt:lpstr>
      <vt:lpstr>Известные авторы литературных сказок</vt:lpstr>
      <vt:lpstr>Известные авторы литературных сказок</vt:lpstr>
      <vt:lpstr>Известные авторы литературных сказок</vt:lpstr>
      <vt:lpstr>Викторина по сказкам</vt:lpstr>
      <vt:lpstr>Угадай-ка </vt:lpstr>
      <vt:lpstr>Угадай-ка</vt:lpstr>
      <vt:lpstr>Угадай-ка</vt:lpstr>
      <vt:lpstr>Угадай-ка</vt:lpstr>
      <vt:lpstr>Угадай-ка</vt:lpstr>
      <vt:lpstr>Угадай-ка</vt:lpstr>
      <vt:lpstr>Угадай-ка</vt:lpstr>
      <vt:lpstr>Угадай-ка</vt:lpstr>
      <vt:lpstr>Источники:</vt:lpstr>
      <vt:lpstr>Сказка – ложь, да в ней намёк, добрым молодцам урок.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 литературы</dc:title>
  <dc:creator>Учитель</dc:creator>
  <cp:lastModifiedBy>Admin</cp:lastModifiedBy>
  <cp:revision>12</cp:revision>
  <dcterms:created xsi:type="dcterms:W3CDTF">2015-03-13T01:00:13Z</dcterms:created>
  <dcterms:modified xsi:type="dcterms:W3CDTF">2015-03-15T04:47:06Z</dcterms:modified>
</cp:coreProperties>
</file>