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2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3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ЦЕРАТОПСЫ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Трицератопс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3dmir.ru/gallery/work/large/33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20927"/>
            <a:ext cx="8460432" cy="543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Стегозавры – травоядные динозавры. Они были большими и массивно сложенными. Большие костные пластины на спине помогали регулировать температуру тела, не давали ему замерзнуть. Шипы на хвосте были его оружием в схватках с хищниками.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5842" name="Picture 2" descr="http://i.imgur.com/CxM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636912"/>
            <a:ext cx="6408712" cy="405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n.academic.ru/pictures/enwiki/83/Stegosaurus_Senckenbe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436" y="1124744"/>
            <a:ext cx="9039564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Стегозавры были массивными. Их крепкие ноги предназначались для силы, а не для скорости. Скорее всего, они вообще не умели бегать из-за своей громоздкости.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7890" name="Picture 2" descr="http://www.mir-igrushki.ru/published/publicdata/NEW/attachments/SC/products_pictures/Stego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420888"/>
            <a:ext cx="7128792" cy="420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Анкилозавры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dino-str.ru/upload/images/istor_spravka/ankylosau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82218"/>
            <a:ext cx="8640960" cy="533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88640"/>
            <a:ext cx="8640960" cy="19442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Анкилозавры были травоядными. У него был прочный костный панцирь из пластин и шипов, который служил ему защитой от хищников. Лишь живот и ноги были его уязвимым местом. Наростом на хвосте анкилозавр пользовался как опасной дубинкой.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9938" name="Picture 2" descr="http://dinozavrikus.ru/wp-content/uploads/2010/11/ankilozav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204864"/>
            <a:ext cx="7488832" cy="444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amlib.ru/img/k/kaminjar_d_g/euoplocephalus385/euoplocephalus_tut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052736"/>
            <a:ext cx="8557603" cy="466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412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Анкилозавры были большими и массивными, им приходилось  проводить в поисках пищи целые дни, чтобы насытиться. Рот анкилозавра напоминал острый клюв, зубы были мелкие как у всех травоядных.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cs403829.vk.me/v403829650/46bd/Qa7GzDGffnw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284984"/>
            <a:ext cx="8712968" cy="314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ЗАУРОПОДЫ</a:t>
            </a:r>
            <a:br>
              <a:rPr lang="ru-RU" sz="3200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Брахиозавр</a:t>
            </a:r>
            <a:endParaRPr lang="ru-RU" sz="3200" b="1" dirty="0"/>
          </a:p>
        </p:txBody>
      </p:sp>
      <p:pic>
        <p:nvPicPr>
          <p:cNvPr id="41986" name="Picture 2" descr="https://lh5.googleusercontent.com/-FfcrxQXU3v0/TXNsuhs306I/AAAAAAAAAB0/sQul0hB2oXw/s1600/%25D0%2591%25D1%2580%25D0%25B0%25D1%2585%25D0%25B8%25D0%25BE%25D0%25B7%25D0%25B0%25D0%25B2%25D1%25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768"/>
            <a:ext cx="7200800" cy="529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501008"/>
            <a:ext cx="4059936" cy="3059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Брахиозавры стояли на одном месте и при помощи длинной шеи объедали всю пищу вокруг, а затем переходили на новое место.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88640"/>
            <a:ext cx="4059936" cy="3240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Брахиозавр был одним из самых высоких динозавров. Они много времени проводили в воде, которая поддерживала их тяжелое тело.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4034" name="Picture 2" descr="http://secretworlds.ru/fototo20/gigantskie_dinozavry_secretworlds.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465004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dinosaurs.afly.ru/ii/z/brachiosaur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776465" cy="326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1/15/Berlin_Naturkundemuseum_Brachiosaurus_henningsphoto_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496944" cy="636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88640"/>
            <a:ext cx="4059936" cy="30963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Цератопсы были травоядными. У него было три рога, а нарост на носу напоминал клюв попугая. Голову трицератопса обрамлял костный воротник, который защищал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84064" y="3356992"/>
            <a:ext cx="4059936" cy="35010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голову и шею, и отпугивал недругов. Предполагается, что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на трицератопсов охотились тираннозавры.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answersingenesis.org/Espanol/media/2pedro/61tricerscene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56903"/>
            <a:ext cx="5004048" cy="350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dreamworlds.ru/uploads/posts/2009-07/1248444536_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08513" y="0"/>
            <a:ext cx="503548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Размер брахиозавров спасал их от хищников. Даже самый крупный хищник был в 10 раз меньше брахиозавра. Такими большими они смогли вырастили потому, что им с избытком хватало пищи.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://dinopedia.ru/img/dinoid/brachiosaurus/brachiosaurus_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348880"/>
            <a:ext cx="8728315" cy="428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ВЫМИРАНИЕ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424936" cy="15841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FFFF"/>
                </a:solidFill>
              </a:rPr>
              <a:t>Динозавры исчезли из-за падения на Землю огромного астероида, который взорвался и рассеял пыль по всему миру. Пыль преградила путь солнечным лучам  и надолго погрузила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48064" y="2852936"/>
            <a:ext cx="3771904" cy="38519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FFFF"/>
                </a:solidFill>
              </a:rPr>
              <a:t>Землю в холод и мрак. Погибли почти все растения, а динозавры вымерли от голода.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47106" name="AutoShape 2" descr="data:image/jpeg;base64,/9j/4AAQSkZJRgABAQAAAQABAAD/2wCEAAkGBhQSERUUExQVFRUVFRQVFxgWGBcYFxcaFRcXFBcYFxgXHCYeFxkjGhQUHy8gJCcpLCwsFR4xNTAqNSYrLCkBCQoKDgwOFw8PGiwcHBwpLCkpKSkpKSwpKSksKSkpLCkpKSkpKSwpKSksKSkpKSkpKSkpKSwsLCkpKSwsLCkpLP/AABEIAMMBAgMBIgACEQEDEQH/xAAcAAABBQEBAQAAAAAAAAAAAAAEAQIDBQYABwj/xAA+EAABAwIEAwYCCAUFAAMBAAABAAIRAyEEBRIxQVFhBhMicYGRMqEHFEJSscHR8BUjYnLhM0NTgvGSorIW/8QAGgEAAwEBAQEAAAAAAAAAAAAAAAECAwQFBv/EACcRAAICAgICAgEEAwAAAAAAAAABAhEDEiExQVEEEzIFImFxkbHR/9oADAMBAAIRAxEAPwDFsoeSIY0Jfq6ezDL1Ejz2xvegJpGo7R57n04KwZRDWQ1vjd8Tzcj+ln3RzO6jGEhKrC1QMMM0cFLphTmkeSQ0SVVE2RNcCEVTr0mCRT7ypzqE923oKbCNfm4+iH+qX3R2DyFzoOlxHkhxXliv0C08TqJmBJkgCBPkNwpzgGOm8cgtDRyWlSaalYtYxolxfYD1WFzztXRFUjDEub94i0zcNHEdVk8sI8I00nJ2zT5Z2ZpVWySbb3t+qgx3Y5oMtcY5x+CzjO0407uDieH7utLkOa18QHM06abWFzqjxDWNAuXE7rLc1UPBR43so+7mvlVlfs0QPEQ4kSNJkevJaHM+1+HwzNFE95qafHIgHoOSxtDtg9pcB8LrHreZUSmi1BkWdZaKIbqME/ZGwtueSiwePAaGRc/Pn1iEecwZV8Tpc4G+xBA2IVTmNMtOomCdhbY7EQsL9F1fDHY/GiWw0Q07c+pQeJxxf0/H1KHJJU+DwTqjoaCUJNsrhIH0qehg3OOy1dHJW0mXAL+J3hQGlGwXQsNdmX230CYPLdIujtSWiwkojuFulXRi37BQ8qQVSFP3MJwpKibIm1CUjgnuYUwhMCMqJzVMWpHNUMoHIUbgpnhQvUNFIicFE5Oe5Mcsy0MXLkiQz0GnhnIplB44I7WOY9lKzEAC5C6rOYrNJTSDyVqw05upTiaQ2CNhUUbgeRCYR5q0q4ph5+yjDmciqTJYd2dY2f8AT1O6rc4hjqWHfVLANDHODTzAkT0WbybN6WGYdLWmo77Tj8IVq3OX1QC8gNNhtpPmvI+Ws03UOP5/4d/x5Qik5cnlGb5VmWZnUWveyZaIDKTSfDLdRv8APinZX9DGJeR3tVlMcQ3xkdOS9ooY0bGPTb0UWYZ7QwzC97g0XN4k+Q4rGMcqXJ3Tz45viNf0YjLPo+w+ABqu1VTTaXFzmy61zDVl+1X0pmtSfRwwDabhBMHvI3NtgOHuovpH+kV+Jd3WGquFHSNZbYuPKd9PRebkkLVW/wAmKfC4VHVXklMhE03gNG034KIvV2ZaJdsjkqzyPJKmLqhlMG13OPwsbzJ/JXfY76PMRjnB5aWUJEvIMuHEMHHz29l6VndGhgKYo02sYS2dDYBjbU47km9zyWsY+WYyl4R59U+j9rLms0gbjf8ABWWX5TDdNFrjzI4qzy/BOxDC1gkzI5BbrsLkxotc5zQ4mxjgPzW6aj0c+spdmEyzJWOP81xbeLCffktNi/o5YWTTduJBtdEdockNOoatPZ02/Gyr8uztzRoLnHg0bxPAfoqcr5RmlTplDjuyj6NyLc0HTy8krU4nH1Kvxg6fss48fE/kYjw8FV1paZiFUZWTNUwCrlRjZC/VCFof4uAyOPVVGIrztZWn7JAKjFCKKIc9c3EAJgCvowhqgRtZ87qA0wpZSAnhD1EdUpqB9FQzRMr6iicjn0QoXsWbRaYIuU2hckUekd8eSaa55Lmv6JxqrqOYjNYpprKUgHok+rg8UxEX1hJ9YUhwaa7BFUiWMFcc/wAVO3MDEazHK6H+oE7K87PdhqmJBcHNDQYM7pZMkMauQRi5OkPy2pWcAW69N76SR6LF9p8TUxA1ueAaeoANBkgmDqnY25L3jK8oq0qIpueDAIniOQC8/wC3mVVKDHaA3u3zIDefM8V8p8n9SlLLrVL/AGfS/pvxcV6y5Z44MGYQLqJJgCSTACt8TJcGjc2gK3yzss1jw951kXA2APPqvS+Ninld+DT9TyYcH7F2UWQ9ksRi3EU2w1sy47TtA5lej9ivowFB/eYpus7NEeEdepU+X4p9MQzwjpb2WnyLM31qzKbi+5uRPzXfPB9abPnY/J3dFvnOf0cvwzqpb4WNhjRu47NaOV14J9dxeY40kaqlaqTA4MYJIE7NY0HePmV7R9In0f1ca6maT/htpdOhoO7upWi7KdhaGBo6KTQXEDW8ga3m+55dNl5kc7n0j0tYRj3yZvs92SODpN8Ie8jxOG5J3H9o4LW5bT7ulJEWmEXXdCrMdWBESQumCfkxlL0V2b49r2OLXCQPULEfxZtP4R49tXEDiAOBPPeJV/jskkktcfwWazfANBsYjouiNHLKwbHZ0XQB4Y5KtrZmTxKhr4Yg7yhjQK0uiNbJXV13eqEUDyTu7PJPYdD3OUTmpS0ppCdiojeUzUpHAqMtSsdDahULgpionNSsdEL1C5TuaonNUtlES5OhckBugClY0k8hMTwCtjlR4g+yb/DfMe91vujHRgWMwhpv0yHeXVQue5pg2K1uAwjHAOe2SNjHLnzTc8y2m86x8UXA4qFlV0ynjdWjJHFO5q2yXIq2JJjwiJBP4Kyyns415lzbDgRvzWy7PYWn3epjpG3l09FGb5Uca4KxYHPl9HYHshh9DQWAlu5vc9eat8DlVOiCKbdM7qdjoEnZU+ZdpWMa4CS7b8l4OTJPM/Z3KCj0WmMraWzusfj6VTESXteGAkBoAh3KZFkeztM3S3xNkxx280mJzggwHBwO8bXRH4CnLaf+PBcc7x/j37MXUy5r6gwzKApkvJc4jx8ydXJafIuxGHpgmq0vdcXNuOwHRB4tjqhaaZHeNdYnkN5PJaPC0appjVpn+nj/AJXsxf1wUYcI45Xkm5T5ZmO1nZRjIqYYGJ8TBcARuOSu+x2A7ug1zWgvfOt5O3IQeiPOGJbuom4t9M3EBE5OcNGKOOMZ7IvTUA4qRrpCoquMBEtKibnVSIFN3nFlkoqPCNrst6sSZQ1VreYVXXNV/wAUtHl/lNo4Kd6hVkktTCzNlSZplVMzqatPSxAYPilBYzGsduAfNNOhNHn2My2n9kkFVj8tH3lu8Qyg43A9LJa/Y6nUZrpOgcjuFexnr6MTT7OlwkPCR3ZipwutgzsbVGzxCKw/Z+rTP+o09Etg1POcRklVu7Sg34Jw4L1/DZa5rpeGlLiMopvmWC/knuPQ8aOGKY7DnkvWqXZGiHTFuqrs37HNvocB6JqQtWeYOoKN1JarGdmKjeUKrrZY4ck7EUjqSgqUlb1MKQhn0CgCs7pcju7KRAz292Uu6Jhyg8gtGx7HAEOaQRIIMgzyPFS/VhEk2WWxrqZhuVuHBFYLs+55NgI58+CvG4dp2JR+HpgCApcg1M3TpEENc0DTa3H1T6GHAYWUqndyZAsYMyYJ/NXtXANMyOqpsRkEkljo4/4WGbEsq/cawm49EIzV7dNOuAXX2dJMc4EIevgKNQGRB9fbyQOYZfVd4WiHA7jdLg8vrMM1DMHj0RixKCoJy2Ybi6FNos1rbbqgxIMyFa5oahMENM7RZB4bJ+8Nw5vO8rcyAmYmFc4DPiBDnH5JG9lGn7TlVZ3Ro4Uw6o5zyLNET01fdk/+JOSXYJX0aAZ3N1N/HAdx0Xnb+0LtLyxjAGi2p5JG8ufAAAABMcYCoMVmeI7ymTiKlJ76bJDYDeMzTMgOmett1H2I00Z66c0b9tzGNF5c4Ntz3Vc/6Rcvp2OMpE8ma6n/AOGkLyzDVqVU1X1Qarw2oA58udqBaGueDt9ojhHJVucNZ3zgAzTSs0FpaX3BIPGb8eDeqNxanuVDtJhcS3XQr03gfFocZHm34h7KkzTPBfuy4Di5xknyBXir8LBDjLSRrYRvc2gi4WgyftI58Ua5k7MqHck7B/M8ndUOTBI1RzR5P+q8bcfyU9DN6mzn6wdrAO99j7INtECxaZRD2mmLN8R2UqbKcDUdlsA3EjvNYMEgttqaRuHDh+C2eFw+m3DlC8Lq4SvSf39IPaQ7VLZEXn1HRei9ke3v1kaakNrNFxsHD7wB+YWm1ka0bY056JDQB4Jn1vUJT6VYFMDu4A+yuGAafs/NPfPBIMYRwQBGcpaTxUNTIQftFGGvPRMNb+pAUVNbsw02JVZi+ytICwBV/iKk/aCqsVhXHZ4900yWkZyv2SpEyfaUNiOyFJos0O9Ve1cnqO+21AV8tqtm7T6qrIopD2bZ/wAYXIsmp0XJ2I8wyTtjiMK5vd1DpG7Ddh6Ru30XrPZX6QG40aAdFQbsJ+bD9oLwd4jgn4fGOYQ5pIc06mkbgi8iPJcylR3yimfTuHe9p3EK6wlcELOZPijUpU3m+tjXT5iVcYXDE7WWpzFhUqkixUVR7mi4nyTfquk2E9UtRwi5KQzN46s4HU0PDugRTM6aWaajTMbwrwV2gXIEcwgP4iwEyAfRMRWUqtJ4hxBg25wjGBjTAIEhQ4jEsPwgKHUSRI+SYgzMK/d0alSfgafQ7D5ryDFN1OaA4mXDW8mXmeJPMmZPBes4sMdTc1xAa4EEkWHnNivMG0w2o3SabtRcZe95ALQblgaPD4QI13J6LkzXZvjXBY5pllJlMUXTTpWrVnsEl4YWhrBO5e8tEcmOCz+IxPfVjUcNJDzsBDQ0F1p3JgcOJVl2omB3tVpIc6W0qZLQ90ETdxdAcQDsJIhUVHEtLC1tKrqc1zQ7TAALbkzvefJQmNorHV3XqAlrKuuIgay3wOI43sOSrsTiX1HPc4kyQ57jvOwv129FPmQNNlIWOgRI2HEW9Co247UCCDrLtUGQ2YgGRsGi8cSeS0JohLiHGwEbNN7G3y/NMfT4E7AAX38iE9wA28dz8QtERtx3n25prKUNkg+L4Twt8XmqTFRvOzPaAVaQDj/MpAB/N4jwvHnseoVn9cbOpxNuC80oYpzHh7CGEC3AH0O4Ku6XbKRFWlyGqmePPS79VEk/BtBxf5GrxGa67QdItE7rL1saaVXUwkFrpa4bhGs7TYcgxqFou3aRuhsdiqNS7HRFtokRIlJSki5RhXBtuz30mBwFOsA122ofCfMfZWsGNqG7RPUFeGfV+IIMciP3C0XZntjUwsMcNdPl9pv9vTouhTOaWP0euU8XXAu0qGpmD52KoKf0h0yARqIPEBHYXOXYgTT8Q6H8uCtNMyaaDX525u4KrsV2ldyhLWcR8TXqur1afEOVEsbiO0Tz0VfVz1/NLiHM5FV9YDgFSRNktXtJV+8VX4jO6p3eUlRqFqU06AT+JP8AvFKoe6/dkiYGdrYOTtB5cD5KsqYdwNo6LQ1HSon02vsbH8VwnfZ7z2MxdCrhKJw96bWNbBMlpAu107GZWlY46rC3JfNuSZpWwj9dGoWHpsejhsR5r0nKvpesBXo3G7qZ3/6nb0Win7MpQ9Hp1SvyE+qSnVndpCx1D6SMG/cvbxktP5K1wna3Du+Gqw+sH5qrRnRfVKQeIdsgKmRtOxITmZq07Gfn+Cc7NGjiPdUIDOQifj+SNLW02y64aJk8AFC/NG8diqzG5/RLXBp1WIMbXUylSGlbMf2r7ROrODfhpglwHE8AXdf1Waw7y57ak+IE9JJEXj0HutDjaetzoaQ2BeRAi8c/VDYLBCJiNzfgP3f1XnNt9no1GuOh+ceKm14hz3RJAIAI3kDY+htN1Q/w17qYEwNLnEvJJG0mB8Qkj4iFr6WXibzEGZ6zvHohMTkLnDTTfFti0GPFMD7oBCE6Mml4PO+0LG6Q1o4C9p4mZBNpHnfyQRwJ0h8wQWQQfE0mSN7W3M81u3fRyarnOdXafEdR0GTzi8b8+SdV+j0925tCprfvNXwgkCIlotJA3HBaKfgjXyed42mf9QDwvcQf7h4j5byh3VbgGYn2HGBzWhzfLHMZVpvY5hbUY8C1nFrgZ5iDEixgKjqUNLeptF5HnyPRWpEtEPfzAcSWgkDgY6ck80w8w2wJsP3x/VCkkGRwUVKt4rmBN44LQzCXvgy4NhsAgeDa1y3jzO6MwtDwOtc/C4OuOOkg7yLzuI6oPC13B4LDe4HGZ3F+iMNb2vblJuE2wQlXH+IEtIMAEQIIiDE7Ty5pfrwGwPCLCI/q/q2vxv0UNWo0na34KExB3mR5dQUDLzLs+7uTEtIu3YnymQHfiFa0O07WkOpio0mDMtaemx2WVNVsmJjhMespKlYR+/VH9Az0yl29IpTUa2rcCadQg87gtiUMPpAwrnEPo12D73hcB5tB1fJedNrjj7cD6J7ydwLT6TvseCtSaJ1TPV6GKw9Zuqk4PHTh5jcKOrRZyK8tGJLXa2Sxw+02xHMeXTZWTe1mJA+Njv7mTPtC0WReTN4/Rsa7G8kDVAVDQ7auNqlNvnTJH/1d+qOb2iw7t36P7mkD3AhaqSZDi0EWXKP67R/5qfuuTtE8la6koX0+aJ1JpAK4DvItBhNBITyCFwP/AIiwHsqlE0cSQfzQYBFwjcPi2mz7HySsNQ7D5rUYbPMcRNvx3RTMzeYlxPr+aEbh2c/kVL9Vb94fMlTaHqWuGzSoIGokcAbg+forPD4rcxB2c30sRz81QYelezpiOauMLVa8hpLQZAk6j+/JZyZSQS3Fgz1EefL803BE95q1bkS2PM35kEKZmD0/EWyS67ZuN7RyRlTBtY1zhcsc3UGgzDrz147fioZSYe2oA75eWxUeJxQAIFyY9zw/NNa5rS4Oc06Q0ug2vAi2+/8AhH5fhqWnU8tLnGA2ZPtw39ISSbC0gbLmkUg023Lj1JmB5TE9FPUraW+EQYtG8bwPM8eiKdiKRF5AFvKDEAc7FOomlBrOsALDkBfbir1/kjYzPaPsz9aZaG1gPBOxAnwuPK+/Ceq85zLKKtMPZWpkOYWh0WkNuDMXsd17ezEM7oVWtMupmo0EEOMgOa0DmePoqWoaOM8ZAOpom9iBa/Ipv9pN2eDZjhCzgCDcETp9Cd1XGnxItC2HajDg1HWDoc4AmTxjn4dlnMUHOtF1spENA2HfHmOP+VPrJUAohStaRB9kyR99ilPUDyTKZO6c50GUxjQBA+aa4SuG3qucmAzZPbWM802qLBRNegRYF/wn14cyfXcpnEnhPt6JGVBAsTEyZi88PSE1x2/HiUDOey/A/im6R7qWpsgnOVCZIWdB7Lk3W7quQI05SQiP4dVHI/4SfUqnL2K590dOrBtR9Eh/f74ok4N/3fmFG7BuG7TPkqtE0yFrv/U6P/Vzmwms6FAClzm8bdE9uIPX3XNd0XaAeYQPgmbiDwJ9SJ9DN1MzEP5n33QzGJ8dEh8B1DNqlPZxtzuPZG4btNVO7wecjcct9v1VEKRnafy9E5ocRFgJuRAS1QWWwzpzAYDQSbmJgDYDpdR1s6quEFxjlt6GBsq4seTuQOU/uUopuEEmB1/FLVDsMp453h1PNthJgeyldjzMkmBwJJHqOPkhS6I2vxSl5G468Nxy9OCoRfYLtJWa4VHVBEhmqoYa3V4hfhsfZBZ5njaNXvMNVa4PBcQ0mzj8RHIOPiHmUK59MgOrAupNa7wNkF7nlvEcgLXtfmiX08JWa0soaI+1SIa7yc07nf4hvdS1Yigq47vAXE+l+N0C82sN1c9rqDG4lmGoh0U2Nht3HXV8bhP2jMeUqgrucxxaRDmmCDuOhSSBuxtQAcPfYenFCPqX6qd9SeSY5kjb1WiM2iJrpSuba6kbRA4pCAnYqIgfxUunn/lQmqOCTUqsQlZxJsrSvlHd4ejVi72PLyXAAfzIpwDsCAduW6Hy3LXVajGMEvqODG+Z4+QEn0V524w1NlanRpGRTptpAhwIIpiDJ4GZMf1Jbc0UlwZpnsnTdRME8VK1vNUSSPPJdSwxOwRWXZa+tLmtJaDcgWnl1KLqYRzbBpHof2U0FAn8PdyHuP1XKb6meTvmuVcBRtW1aZjX3hIMmL7/AHh6J9TENMaH+Gdtjbny8lXNPIxO/wCwnNkbG3ULzKO8Jq6DJsb2n5nyQPegbAf0kk+GD9mFKanNoPl+d0pxDOLSLAHj6j2TQgapXDgJAkkjVpuB5rvrDQPFTY47TEEHhMbok4poaCJN5iBvG5BupmvGmdAInl+hlPYVAlB2HNn0IPNrvxHBMfh6Bu3UBPEmyMewkWpnz234dVES5v2d4NxMkbcE9iWhlPKWEwCfSD5p4yEHYuB6jf2SveHAksIPEAGJ2sU+mSILXdYm48wnsxajK3Z4tsXxP73BTqWREQTUIB2IbKMNZ4bOgOEWuSR5kfmhHY5zv9smbQCf3sjdhqSuyUC/fN6SwKB+BcJIqsP/AFSsD3E/yo89SlFOqQdIsLEDgnuxagZpP21Uj6gfiLJn1N9zoBMXgi/spRh3zAYCRwm/sd0tDBucQ1pGo3gkg2veQr2FSIm0ZMvw+s8AZIHkAbearMfk5eS5gfTcAIEv4cNRuPyV+7CYhpiJPRw9BfipXNrNE3BtYtM/hBhGwqM1k1WocUcTWa/U0G5Gkl+nQCJF4E38ld5tiKOKaBUpPDmiG1GRrA5E/aHQqwwhrvGoFkC3iEe1kQzB1ty1k3+En9QhzFRgMb2ce29I96L/AGSx3sbE+qp6xeyz2OZ/c0j5kQvWzTqNuYv52jn4SudiKkEQx7eToPyITUxankH1opj6pK9OxWS4WrJqYWnq509VM+7CPaFSZp2Lo93roGo0g3a86xHMGxmYV7RJ1Zhy8qWkURisA5ji07iNutwoQIVdk1Rsey7BSpVMURJvSo8pIio8dQDpHUlZTEVtdQ7xPn57/uy2dHEjuaAa10NpUgwC7YN3uPUmZnksjmVD+fXNMHQ15uNgCYEkWEuJCiK5ZT6I6jmjb3KvezfZR2JipUPd0ZEfeqf2cm8NXsguyuFo1cWxlcjRDjBkB7miW0yRsDv10xxXqDsbQP3ABaxBiPT9wrboErHUGsYxtOm1oawQGiIj8yoa2HZvp+ScW03EFsaelikdTj4SfdRsOhncM5fJcm987mUiNh0B08mqTDSPUf4S1sjrNN30vVwB9iU1rcQRFwAbSAIPmLodmW1zIME8dRBN+ErhtnURuw7x9uiYkWe2R87oetii34n02xE3EX/cIzCZTVGzmDTbxGY8pCJ/gDzd1ZkiZ8MmI6q0xWVFPEaiNNRjpMCAd+XFFYik4QCdHC15I5xBVhSyJo/3zA2IaADxMEXCmHZtjRq711+gm+3qhsVooW1awMNe7j96Rz6ItwrNEtqODbb6ePDcq4p9lmz/AKj+dzz9d1zuzlo1OgHmJ6352Q2K0VOHFZtzL7wPhgAbzJjrHkj25i91R00xp3EuaJO0k3tysnvyKlNy4i/2oH5SnDJ6YFmvFp+Ow8yN5SYWiF+OZJbUYBB2p1Hz7BsFSd+xgIpvLQd5cI99Juof4bTBEhwnjrv18lMzJ6bmEjWIcRdxIIF5sgOAVmOqNMNc3Y3gE+hAULcwc0TcibCmyQTz3CMo5LSId8VoNnH147qM5dQnZ/8A8zvyN1Vi4EOZyLUmOPHW4h/zEApwxZ308uLQfOENWwVICwMeZUQw1M7ahPU/ghCYRiMxJkjc8fCT5/FsojmL2mxFQf1Rbyg7dFwwDBFibbRKbUwRiwA9J8yn2FokOZOJ+Fvnceogn5qVuauty/tH6iUJ9RceLfa6VuWv2ke1/S26roOAtuZu+8RHRon5mFBWzWrq+Jhb1aC4/wDafyTBltUzJa32P5Jwyep/yt/TrsgOB1XGFzZOmfK/lA2UVGd5gTsRulGTvk/zf3zTH5U+T4yeX6IQcFHn3Z+HOfQIdqHip/ab1aJlwttuL7rJ1QRM2jcHceY4L0j+GuFyXekz7oTtB2ZFenNMHvm7E/7g+6Tz5f5W0JpcGco2uCoy7Gl2BbpMVKLn0zBg6XeJhB5XIlUAebiTcyRNjNzPO6N7MOaMQ1lXwsfqpPnhIIE9Q8Ae67O8rNB5EhzC4hr2zG+zvuu6K1SdeyGuLK51RzDLbEQQeouCPWF6e8PcQXNaSQJGltjF4i//AIvN8vbrxFFsav5jLc4IdHyXpzce7xFrHMdMwWT8wVnlfReMFqBgsbH+0j0nYBSUWgkeMav6Yggefsnuwj6pGokyZLQ28dbq6w/ZcsmGQbHUTb0XO5UjaiuOFPX2/wArlY//AMqf+X5lcp+xjpA7KrXEybXA6+vqp2U4MjxWNpHoVVDG0i0G44X3I6wnNzRjNOkRO9+H6JUySxNUg2Akj5/pC5uEFnkze5cQIi9ullWNxTdWps36wP1U9DFMA8RaYJgF3AmyALlugD4ZmDJAM+vJMOMIn+WJgnw9OEclXPzZgILXWjaxAPMIcZ4Rs4TztxTsRaVMWNMPDgZB8I62vzQ5zJsw0OA4dTJ1EzvPFMfnRtJDp5D9Uynmw+4DMjcbeSBj67iRESN2k8AYsJ2336KRtM2AeBP2ZO0WmLqAVaboLuVgTv8Asphp0dzHoSPTeUqYWic4VxB2sZB1W8kPWc4eHT4bEAGw5387qGpjaYE3E2gHfqVC/GCDDm3jyPonQBWowSJE7jgY+z5JQC4RAHkDMeiEGKAEh5i8CY+Q4lPpZhABDhNxYmfIynQgh2FGxB67lO+osP2iNtxyUFLMSN5NovEqUZkIMEC87ydoujkRKMLF9YA8rpW4SfuOne5CgOcc3ADqAoKudNGxnyAlPkA1uXum4FtoP6otmBPOIgi4VQMzceUcyR+ATKmZ3s8TzElHI6LsYcNO8l078eKV7RHAcFnK+Le4Wq8FCzMCz/UIdeJ8Q+UQnyGppzQtYiYgIZzADDtI9eVwqKrnAb8LnQTyOx/JDiv3jix7hJjgQRJAkkkRukk2Oki8qZgwOIINuMGD5c0dgKBe8Psyk0anOPBo4nkeipsnwtLWxnfNF4Ic8uDYOlxG+xEIHtt28Y4HDYQaKDHQXjesR9q3CZVKDZLkkUj6FOvmwFMRTfW135MBdJ89PzW4+qtrNq0y4vNZrhpa203iSdvFF1gMF/LpNrsAdXa9tRsuvpjS5mnjIkytVhO0bJa8VdOoNMD4hqE6THEG1k8ilxQQa8nmoqmjW1fapPmOrDMe7YXsLcXXdJbTpgEzqcekzHksP9I+V0qeJ107l7Gvqs+6+PGAYjffeCVdYvFNe2BULW2+F3CLSryLZJkw4bNLSzDuxr1angcBJ32gKDGZ1Ve0OLiCZgTGyzgq+ENFaAOJiT6qQYkQJrGBaAAZ5SsPrNdi8bnlT+j3P6JVR/Xqf3z7Bcn9aDZlA+odW/BKK7o3K5ctzAQ4h3MqYVDzSLkANfWMzJStrEm55LlyYDxUMi/NI6qZF+S5cmIbVxDuZTHVnbSdly5SMZ3pjcpe9PNIuQgHNceafTrHmlXJgNrYp8jxFQFxBsVy5IYr6xjfeE2kbpVyYgnvTG5TGvK5ckAlRxkeqTWbX4wuXIAV1ZwBIJm5lVVdtz/UQXTeY5zulXK49iY3FHS97BZhJBAsCBEDyvsh3sC5crJJALDyCsckEVmni0Fw6ECQVy5MRHmdZzyS4lxki54WKCNMJFymI2dpCdqI2J90i5UxDu8PMrly5A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4" name="Picture 10" descr="https://encrypted-tbn2.gstatic.com/images?q=tbn:ANd9GcR8ayH9ZyE1mflET_LxFwBhvQGlF2jf7zU0wRTwFzyteTZXSxL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924944"/>
            <a:ext cx="5256584" cy="376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cometasite.ru/wp-content/uploads/2011/10/ugroza-kosmosa-e13287122675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804051" cy="280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http://earth-chronicles.ru/News_5/m2/13653111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429000"/>
            <a:ext cx="471145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dinozavr.info/galery/wwdimpactrx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052736"/>
            <a:ext cx="3713147" cy="493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471.photobucket.com/albums/rr77/karlmarx01/800px-Triceratops_Skeleton_Sencken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764704"/>
            <a:ext cx="8676456" cy="528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88640"/>
            <a:ext cx="8136904" cy="21602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32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rgbClr val="FFFF00"/>
                </a:solidFill>
              </a:rPr>
              <a:t>Трицератопсы отчасти напоминали по размеру современных носорогов, у которых тоже есть рога. Сходство подчеркивают и крепкие ноги.</a:t>
            </a:r>
            <a:endParaRPr lang="ru-RU" sz="33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cs403829.vk.me/v403829650/46e9/2CUiOTGeoSc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708920"/>
            <a:ext cx="7560839" cy="397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Пахицефалозавры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3dmir.ru/gallery/work/large/35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56512"/>
            <a:ext cx="7632848" cy="550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Пахицефалозавры имели толстые костные наросты на черепах, напоминающие колпачки, которые оберегали мозг во время боев и столкновений головами.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www.darwin.museum.ru/dino/dino/img/d_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132856"/>
            <a:ext cx="7815555" cy="436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inocasts.com/images/products/22%20Pachycephalosaurus%206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Пахицефалозавры не были огромными рептилиями, в привычном положении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высоту они были почти одинаковы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 человеком по росту.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3796" name="Picture 4" descr="http://images4.wikia.nocookie.net/__cb20091129234421/dinosaurs/images/a/a3/Pachycephalosaurus_scal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19239"/>
            <a:ext cx="9144000" cy="473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Стегозавры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edhat.com/daypics2011/3stegosaur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192432"/>
            <a:ext cx="5832648" cy="548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354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ЦЕРАТОПСЫ Трицератопс </vt:lpstr>
      <vt:lpstr>Слайд 2</vt:lpstr>
      <vt:lpstr>Слайд 3</vt:lpstr>
      <vt:lpstr>Слайд 4</vt:lpstr>
      <vt:lpstr>Пахицефалозавры </vt:lpstr>
      <vt:lpstr>Пахицефалозавры имели толстые костные наросты на черепах, напоминающие колпачки, которые оберегали мозг во время боев и столкновений головами.</vt:lpstr>
      <vt:lpstr>Слайд 7</vt:lpstr>
      <vt:lpstr>Пахицефалозавры не были огромными рептилиями, в привычном положении  в высоту они были почти одинаковы  с человеком по росту.</vt:lpstr>
      <vt:lpstr>Стегозавры</vt:lpstr>
      <vt:lpstr>Стегозавры – травоядные динозавры. Они были большими и массивно сложенными. Большие костные пластины на спине помогали регулировать температуру тела, не давали ему замерзнуть. Шипы на хвосте были его оружием в схватках с хищниками.</vt:lpstr>
      <vt:lpstr>Слайд 11</vt:lpstr>
      <vt:lpstr>Стегозавры были массивными. Их крепкие ноги предназначались для силы, а не для скорости. Скорее всего, они вообще не умели бегать из-за своей громоздкости.</vt:lpstr>
      <vt:lpstr>Анкилозавры </vt:lpstr>
      <vt:lpstr>Слайд 14</vt:lpstr>
      <vt:lpstr>Слайд 15</vt:lpstr>
      <vt:lpstr>Анкилозавры были большими и массивными, им приходилось  проводить в поисках пищи целые дни, чтобы насытиться. Рот анкилозавра напоминал острый клюв, зубы были мелкие как у всех травоядных.</vt:lpstr>
      <vt:lpstr>ЗАУРОПОДЫ Брахиозавр</vt:lpstr>
      <vt:lpstr>Слайд 18</vt:lpstr>
      <vt:lpstr>Слайд 19</vt:lpstr>
      <vt:lpstr>Размер брахиозавров спасал их от хищников. Даже самый крупный хищник был в 10 раз меньше брахиозавра. Такими большими они смогли вырастили потому, что им с избытком хватало пищи.</vt:lpstr>
      <vt:lpstr>ВЫМИРАНИЕ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ЛиЛя</cp:lastModifiedBy>
  <cp:revision>41</cp:revision>
  <dcterms:created xsi:type="dcterms:W3CDTF">2014-03-19T18:22:58Z</dcterms:created>
  <dcterms:modified xsi:type="dcterms:W3CDTF">2014-03-30T20:41:06Z</dcterms:modified>
</cp:coreProperties>
</file>