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77" r:id="rId11"/>
    <p:sldId id="275" r:id="rId12"/>
    <p:sldId id="269" r:id="rId13"/>
    <p:sldId id="267" r:id="rId14"/>
    <p:sldId id="25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D42-70A7-45C2-886A-9E6E5278BEC7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E4B-614E-4F06-801E-9C2C25D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2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515-32EF-4FFE-AC80-E908D796B834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E68-82A0-4901-B5B6-6AA79A65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9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A0-EBCB-498B-B3DA-AFFD0D994F57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1EC-7A6C-45AC-B18D-7F1A17E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6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7EA-CA12-4B99-B1D4-1CE6BC6D8AE3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193-F683-4A49-ABED-651783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32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2C7-E9B7-47A6-8F35-F2944CC53742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755-3B60-4888-ABCA-46EF353B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91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C0E-374D-45AC-B58D-1FD384A2A5A8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C4F-ADD3-4A49-A7D3-59D39BF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2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590-6F2F-41A5-B170-F7F9E05A3299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FB0-DE7B-4EB3-A733-5DF5032D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6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2F5D-538C-491E-ACBD-C9CBA4D3AAFB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2F1D-E27A-4BD8-9A85-673FC67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F7D-C48B-4981-8F69-D3C02E9AF11D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593-3F15-4343-B5E1-A415D353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4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F40B-FF08-4A82-9DDF-71D2D5C8CDF8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2765-1168-4EDC-94AD-C97298C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1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F40-3E34-45F1-BC56-E30911C8F3ED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1685-6DCA-45B5-9DF1-CF530364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0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63D2B-1FF1-40C8-B513-4BF6502E4578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82D69-8658-4598-B392-5BB40A9B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s110.taba.ru/dev101/0/010/947/0010947326.fid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ihi.ru/avtor/darin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36858">
            <a:off x="457200" y="274638"/>
            <a:ext cx="8229600" cy="574665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6"/>
                </a:solidFill>
              </a:rPr>
              <a:t>Районный конкурс</a:t>
            </a:r>
            <a:br>
              <a:rPr lang="ru-RU" sz="6600" b="1" dirty="0" smtClean="0">
                <a:solidFill>
                  <a:schemeClr val="accent6"/>
                </a:solidFill>
              </a:rPr>
            </a:br>
            <a:r>
              <a:rPr lang="ru-RU" sz="6600" b="1" dirty="0" smtClean="0">
                <a:solidFill>
                  <a:schemeClr val="accent6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i="1" dirty="0" smtClean="0">
                <a:solidFill>
                  <a:srgbClr val="FF0000"/>
                </a:solidFill>
              </a:rPr>
              <a:t>«ВИКТОРИЯ -2013»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11\Downloads\2776c381db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231560" cy="552829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И звезды в слезах целовали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Ее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материнские руки</a:t>
            </a: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2013-14 год\муса джалиль конкурс чтецов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5018958" cy="3672408"/>
          </a:xfrm>
          <a:prstGeom prst="rect">
            <a:avLst/>
          </a:prstGeom>
          <a:noFill/>
        </p:spPr>
      </p:pic>
      <p:pic>
        <p:nvPicPr>
          <p:cNvPr id="3" name="Picture 3" descr="C:\Users\111\Desktop\2013-14 год\муса джалиль конкурс чтецов\мать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68052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\Desktop\2013-14 год\муса джалиль конкурс чтецов\мать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12360" cy="6136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11\Desktop\2013-14 год\муса джалиль конкурс чтецов\мать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836363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91680" y="764704"/>
            <a:ext cx="48250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/>
              <a:t>Использованы Интернет-ресурсы:</a:t>
            </a:r>
          </a:p>
          <a:p>
            <a:endParaRPr lang="ru-RU" sz="3600" dirty="0"/>
          </a:p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fs110.taba.ru/dev101/0/010/947/0010947326.fid.jpg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896544" cy="5544616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 Дмитрий </a:t>
            </a:r>
            <a:r>
              <a:rPr lang="ru-RU" u="sng" dirty="0" err="1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Дарин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Руки матери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Посвящается матерям, не дождавшимся сыновей с Великой Отечественной войны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11\Downloads\7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336404" cy="4756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2013-14 год\муса джалиль конкурс чтецов\мать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320480" cy="3568485"/>
          </a:xfrm>
          <a:prstGeom prst="rect">
            <a:avLst/>
          </a:prstGeom>
          <a:noFill/>
        </p:spPr>
      </p:pic>
      <p:pic>
        <p:nvPicPr>
          <p:cNvPr id="4" name="Picture 2" descr="C:\Users\111\Downloads\70450386_1297276234_d678ab2cd8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923928" cy="353780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908720"/>
            <a:ext cx="4752528" cy="1944216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С войны дожидалась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сыночка  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Старушка на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Брянщине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  г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де-то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…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  </a:t>
            </a:r>
            <a:r>
              <a:rPr lang="ru-RU" dirty="0" smtClean="0"/>
              <a:t> 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2013-14 год\муса джалиль конкурс чтецов\мат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849719" cy="59046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892480" cy="158417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А с фронта полгода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– ни строчки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              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И слухи тревожные 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р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оем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     </a:t>
            </a:r>
            <a:r>
              <a:rPr lang="ru-RU" dirty="0" smtClean="0"/>
              <a:t>                                                                  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2013-14 год\муса джалиль конкурс чтецов\мат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313341" cy="54726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283968" cy="610669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Слезами сырая сорочка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Сыновья, что сложена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Втрое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endParaRPr lang="ru-RU" b="1" i="1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Desktop\2013-14 год\муса джалиль конкурс чтецов\мат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032448" cy="51845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608512" cy="589066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Сюда докатилась давильня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Исщербленным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жерновом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Вскоре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2013-14 год\муса джалиль конкурс чтецов\мать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381000"/>
            <a:ext cx="7797800" cy="6096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58417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И бабы бойцов хоронили,</a:t>
            </a:r>
            <a:b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Рыдая в </a:t>
            </a: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истерзанном </a:t>
            </a: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п</a:t>
            </a: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оле</a:t>
            </a: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11\Desktop\2013-14 год\муса джалиль конкурс чтецов\мать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220"/>
            <a:ext cx="7416824" cy="54270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61048"/>
            <a:ext cx="7931224" cy="1512168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endParaRPr lang="ru-RU" sz="3200" b="1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149080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И </a:t>
            </a: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 сына</a:t>
            </a: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, </a:t>
            </a: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 что  «</a:t>
            </a:r>
            <a:r>
              <a:rPr lang="ru-RU" sz="3600" b="1" i="1" dirty="0" err="1" smtClean="0">
                <a:solidFill>
                  <a:schemeClr val="bg1"/>
                </a:solidFill>
                <a:latin typeface="Franklin Gothic Medium" pitchFamily="34" charset="0"/>
              </a:rPr>
              <a:t>смертию</a:t>
            </a: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 храбрых</a:t>
            </a: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...»  </a:t>
            </a:r>
            <a:b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Землей мать </a:t>
            </a:r>
            <a:r>
              <a:rPr lang="ru-RU" sz="3600" b="1" i="1" dirty="0" smtClean="0">
                <a:solidFill>
                  <a:schemeClr val="bg1"/>
                </a:solidFill>
                <a:latin typeface="Franklin Gothic Medium" pitchFamily="34" charset="0"/>
              </a:rPr>
              <a:t>присыпала  нашей</a:t>
            </a:r>
            <a:r>
              <a:rPr lang="ru-RU" sz="3200" b="1" i="1" dirty="0" smtClean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endParaRPr lang="ru-RU" sz="3200" b="1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11\Desktop\2013-14 год\муса джалиль конкурс чтецов\дети и война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47" y="294773"/>
            <a:ext cx="8422105" cy="626845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8417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Как </a:t>
            </a: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 шла</a:t>
            </a: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, она вспомнит </a:t>
            </a: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едва </a:t>
            </a: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ли,</a:t>
            </a:r>
            <a:b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Неся  сатанинские  муки </a:t>
            </a: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23 февраля</Template>
  <TotalTime>73</TotalTime>
  <Words>51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23 февраля</vt:lpstr>
      <vt:lpstr>Районный конкурс   «ВИКТОРИЯ -2013»</vt:lpstr>
      <vt:lpstr>  Дмитрий Дарин  Руки матери  Посвящается матерям, не дождавшимся сыновей с Великой Отечественной войны </vt:lpstr>
      <vt:lpstr>С войны дожидалась сыночка   Старушка на Брянщине  где-то…      </vt:lpstr>
      <vt:lpstr>А с фронта полгода – ни строчки                 И слухи тревожные  роем                                                                       </vt:lpstr>
      <vt:lpstr>Слезами сырая сорочка Сыновья, что сложена Втрое </vt:lpstr>
      <vt:lpstr>Сюда докатилась давильня Исщербленным жерновом Вскоре </vt:lpstr>
      <vt:lpstr>И бабы бойцов хоронили, Рыдая в истерзанном поле  </vt:lpstr>
      <vt:lpstr> </vt:lpstr>
      <vt:lpstr>Как  шла, она вспомнит едва ли, Неся  сатанинские  муки   </vt:lpstr>
      <vt:lpstr>И звезды в слезах целовали Ее материнские руки  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111</cp:lastModifiedBy>
  <cp:revision>12</cp:revision>
  <dcterms:created xsi:type="dcterms:W3CDTF">2013-02-16T03:56:36Z</dcterms:created>
  <dcterms:modified xsi:type="dcterms:W3CDTF">2013-08-25T16:46:58Z</dcterms:modified>
</cp:coreProperties>
</file>