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62" r:id="rId4"/>
    <p:sldId id="273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42" name="Image" r:id="rId3" imgW="5714286" imgH="3695238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85852" y="142852"/>
            <a:ext cx="654858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Сотрудничество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428736"/>
            <a:ext cx="183002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i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2428868"/>
            <a:ext cx="2708874" cy="2214554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1428736"/>
            <a:ext cx="1721098" cy="2637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428860" y="1357298"/>
            <a:ext cx="4214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М.Москвина сотрудничает с журналами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“Дружба народов” и “Знамя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’’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15140" y="4071942"/>
            <a:ext cx="1667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Журнал «Знамя»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4071942"/>
            <a:ext cx="250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Журнал «Дружба народов»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9218" name="Image" r:id="rId3" imgW="5714286" imgH="3695238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4414" y="285728"/>
            <a:ext cx="697017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Выставка  художественных  работ</a:t>
            </a:r>
          </a:p>
          <a:p>
            <a:endParaRPr lang="ru-RU" dirty="0"/>
          </a:p>
        </p:txBody>
      </p:sp>
      <p:pic>
        <p:nvPicPr>
          <p:cNvPr id="4" name="Рисунок 3" descr="47L50UCAZ2HDVBCAFOW7K9CA3QOZ1TCABKJB4RCAYEUUGLCA6STSE2CATO373YCADPF6DACATCNO23CA46YX7BCA7ZVTMVCAAOHC64CAT3MWEECA8TI09LCAO3VPEDCA7XK65DCAUIQ967CASILYUQ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1357298"/>
            <a:ext cx="2067658" cy="1857388"/>
          </a:xfrm>
          <a:prstGeom prst="rect">
            <a:avLst/>
          </a:prstGeom>
        </p:spPr>
      </p:pic>
      <p:pic>
        <p:nvPicPr>
          <p:cNvPr id="7" name="Рисунок 6" descr="ZNVJ6ECAMCB10LCA5IH1RZCA7WB019CAILM2U4CAZFEVOJCA933QNDCA6YSKCQCAMM38VVCA97YN3UCA3FMIWRCAVO3ABXCALWDH6VCAUVAVTXCA2WXCUFCA8ZPUKECAJ486QZCA8YY36FCACFXNLH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1214422"/>
            <a:ext cx="2750331" cy="1833554"/>
          </a:xfrm>
          <a:prstGeom prst="rect">
            <a:avLst/>
          </a:prstGeom>
        </p:spPr>
      </p:pic>
      <p:pic>
        <p:nvPicPr>
          <p:cNvPr id="8" name="Рисунок 7" descr="E9TQKYCA9CZK8YCA0QCXP2CAKRXC2NCANGM5DICAHBYNVQCAAQM3USCATIP0NPCAGJEDZ2CA2E68ASCAV6JIH0CAGANVKTCAZGNP4ICAQ3AOBZCACG1F4QCANXS6A3CA9XROMECADC6QIZCA9IMCI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0826" y="1428736"/>
            <a:ext cx="2071702" cy="185738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71736" y="3143248"/>
            <a:ext cx="40005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Весной 2003 в галерее “Знамя”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состоялась выставка ее художественных работ –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картин, фотографий, свитеров и кукол. 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7170" name="Image" r:id="rId3" imgW="5714286" imgH="3695238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285728"/>
            <a:ext cx="64059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 её сценариям снято: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28828" y="428604"/>
            <a:ext cx="67151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один сюжет “Ералаша”,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шесть мультфильмов: </a:t>
            </a:r>
          </a:p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“Что случилось с крокодилом”,           </a:t>
            </a:r>
          </a:p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“Сказка про королей”,    </a:t>
            </a:r>
          </a:p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“Увеличительное стекло”</a:t>
            </a:r>
          </a:p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“Качели”, </a:t>
            </a:r>
          </a:p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“Подарок на новоселье”, </a:t>
            </a:r>
          </a:p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“Ракушка”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9698" name="Image" r:id="rId3" imgW="5714286" imgH="3695238" progId="">
              <p:embed/>
            </p:oleObj>
          </a:graphicData>
        </a:graphic>
      </p:graphicFrame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286380" y="1785926"/>
            <a:ext cx="3500462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286380" y="500042"/>
            <a:ext cx="3524318" cy="1500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42900"/>
            <a:ext cx="5370512" cy="650085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714488"/>
            <a:ext cx="963612" cy="9620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</TotalTime>
  <Words>97</Words>
  <Application>Microsoft Office PowerPoint</Application>
  <PresentationFormat>Экран 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Тема Office</vt:lpstr>
      <vt:lpstr>Image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бибилиотека-2</cp:lastModifiedBy>
  <cp:revision>72</cp:revision>
  <dcterms:created xsi:type="dcterms:W3CDTF">2013-08-18T07:43:00Z</dcterms:created>
  <dcterms:modified xsi:type="dcterms:W3CDTF">2013-11-30T08:29:54Z</dcterms:modified>
</cp:coreProperties>
</file>