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70" r:id="rId8"/>
    <p:sldId id="27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oleObject" Target="../embeddings/oleObject3.bin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3794" name="Image" r:id="rId3" imgW="5714286" imgH="3695238" progId="">
              <p:embed/>
            </p:oleObj>
          </a:graphicData>
        </a:graphic>
      </p:graphicFrame>
      <p:pic>
        <p:nvPicPr>
          <p:cNvPr id="1026" name="Picture 2" descr="F:\Марина Москвина\i[7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54496">
            <a:off x="1255373" y="3105987"/>
            <a:ext cx="2122346" cy="2495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071670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571480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</a:rPr>
              <a:t>Муниципальное бюджетное  общеобразовательное учреждение </a:t>
            </a:r>
          </a:p>
          <a:p>
            <a:pPr algn="ctr"/>
            <a:r>
              <a:rPr lang="en-US" sz="1400" b="1" dirty="0" smtClean="0">
                <a:latin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</a:rPr>
              <a:t>Средняя общеобразовательная школа</a:t>
            </a:r>
            <a:r>
              <a:rPr lang="en-US" sz="1400" dirty="0" smtClean="0">
                <a:latin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</a:rPr>
              <a:t> микрорайона Вынгапуровский г. Ноябрьск</a:t>
            </a:r>
            <a:endParaRPr lang="ru-RU" sz="1400" dirty="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5214950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Georgia" pitchFamily="18" charset="0"/>
                <a:cs typeface="Times New Roman" pitchFamily="18" charset="0"/>
              </a:rPr>
              <a:t>Автор: Акентьева М.А.</a:t>
            </a:r>
          </a:p>
          <a:p>
            <a:r>
              <a:rPr lang="ru-RU" sz="1400" b="1" dirty="0" smtClean="0">
                <a:latin typeface="Georgia" pitchFamily="18" charset="0"/>
                <a:cs typeface="Times New Roman" pitchFamily="18" charset="0"/>
              </a:rPr>
              <a:t>            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6248" y="60007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2013 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20" y="1500174"/>
            <a:ext cx="85616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Москвина Марина Львовна -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изобретательница, искательница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выдумщица</a:t>
            </a:r>
            <a:endParaRPr lang="ru-RU" sz="2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86050" y="0"/>
            <a:ext cx="366158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Детство</a:t>
            </a:r>
          </a:p>
          <a:p>
            <a:endParaRPr lang="ru-RU" dirty="0"/>
          </a:p>
        </p:txBody>
      </p:sp>
      <p:pic>
        <p:nvPicPr>
          <p:cNvPr id="6" name="Рисунок 5" descr="16_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85794"/>
            <a:ext cx="157163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7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0892" y="1714488"/>
            <a:ext cx="1857388" cy="168593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643314"/>
            <a:ext cx="1977462" cy="1479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9" descr="j021350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786578" y="4143380"/>
            <a:ext cx="1785950" cy="1488292"/>
          </a:xfrm>
          <a:prstGeom prst="rect">
            <a:avLst/>
          </a:prstGeom>
          <a:noFill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643174" y="1142984"/>
            <a:ext cx="435771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Москвина Марина Львовна родилась 25 июня 1954 года в Москве.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14311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детстве  любила читать — ей страшно нравился Майн Рид, потому что на месте каждой красавицы в его историях она представляла себя.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3786190"/>
            <a:ext cx="4357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собиралась стать полярником и дрейфовать на льдине.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43174" y="4786322"/>
            <a:ext cx="4429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Закончила факультет журналистики МГУ в 1975 году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28926" y="285728"/>
            <a:ext cx="3063659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Работа</a:t>
            </a:r>
          </a:p>
          <a:p>
            <a:endParaRPr lang="ru-RU" dirty="0"/>
          </a:p>
        </p:txBody>
      </p:sp>
      <p:pic>
        <p:nvPicPr>
          <p:cNvPr id="14" name="Рисунок 13" descr="1оодл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357166"/>
            <a:ext cx="1648905" cy="1857388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285860"/>
            <a:ext cx="2165321" cy="1438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://animo2.ucoz.ru/_ph/56/1/861099360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571480"/>
            <a:ext cx="1321593" cy="1762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animashky.ru/flist/obludi/3/3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429000"/>
            <a:ext cx="2133600" cy="1343026"/>
          </a:xfrm>
          <a:prstGeom prst="rect">
            <a:avLst/>
          </a:prstGeom>
          <a:noFill/>
        </p:spPr>
      </p:pic>
      <p:pic>
        <p:nvPicPr>
          <p:cNvPr id="3080" name="Picture 8" descr="http://animashky.ru/flist/obludi/3/6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7554" y="4143380"/>
            <a:ext cx="2514618" cy="1571636"/>
          </a:xfrm>
          <a:prstGeom prst="rect">
            <a:avLst/>
          </a:prstGeom>
          <a:noFill/>
        </p:spPr>
      </p:pic>
      <p:pic>
        <p:nvPicPr>
          <p:cNvPr id="3082" name="Picture 10" descr="http://animashky.ru/flist/obludi/3/6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2264" y="3143248"/>
            <a:ext cx="1990725" cy="179070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00034" y="2214554"/>
            <a:ext cx="20745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повар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геологических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экспедициях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2643182"/>
            <a:ext cx="27354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экскурсовод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Уголке имени Дурова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57884" y="2285992"/>
            <a:ext cx="30718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Института Современного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искусства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4929198"/>
            <a:ext cx="22145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корреспондент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радиостанции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“Юность”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43240" y="3500438"/>
            <a:ext cx="2730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корреспондент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“Московской правде”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15008" y="4857760"/>
            <a:ext cx="34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редактор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издательства “Прогресс”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214290"/>
            <a:ext cx="583204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Первая публикация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142985"/>
            <a:ext cx="253652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4282" y="4643446"/>
            <a:ext cx="3902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Газета “Московский комсомолец”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164305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Марины Москвиной была большая статья, которую ей помогла написать мама — про её дедушку Степана. 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122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14546" y="214290"/>
            <a:ext cx="436369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Псевдоним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357298"/>
            <a:ext cx="252321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-214346" y="44291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Пёс — английский сеттер 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Лакки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(что означает “счастливчик”).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1643050"/>
            <a:ext cx="4214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Иногда М.Москвина пишет под псевдонимом ЯРОСЛАВ ЛАКИН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4" name="Picture 4" descr="https://encrypted-tbn3.gstatic.com/images?q=tbn:ANd9GcTqf2ILFwaInrArkAw3SbMtZ0ny4wRyv6cFFWKuQkMWY3LAD9bzi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2357430"/>
            <a:ext cx="264903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146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00232" y="0"/>
            <a:ext cx="491993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Публикации</a:t>
            </a:r>
          </a:p>
          <a:p>
            <a:endParaRPr lang="ru-RU" dirty="0"/>
          </a:p>
        </p:txBody>
      </p:sp>
      <p:pic>
        <p:nvPicPr>
          <p:cNvPr id="4" name="Рисунок 3" descr="10004039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142984"/>
            <a:ext cx="282180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714744" y="1285860"/>
            <a:ext cx="45720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1989 года член Союза Писателей. </a:t>
            </a:r>
          </a:p>
          <a:p>
            <a:endParaRPr lang="ru-RU" sz="1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 редколлегии журнала "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Мурзилка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".</a:t>
            </a:r>
          </a:p>
          <a:p>
            <a:endParaRPr lang="ru-RU" sz="1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Её имя входит в энциклопедию "Детская литература 20 века".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27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396" y="4500570"/>
            <a:ext cx="1152525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5362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43240" y="142852"/>
            <a:ext cx="256192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Проза</a:t>
            </a:r>
          </a:p>
          <a:p>
            <a:endParaRPr lang="ru-RU" dirty="0"/>
          </a:p>
        </p:txBody>
      </p:sp>
      <p:pic>
        <p:nvPicPr>
          <p:cNvPr id="4" name="Рисунок 3" descr="55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285728"/>
            <a:ext cx="1276954" cy="7858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14546" y="1285860"/>
            <a:ext cx="578647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"Семь летучих пассажиров"</a:t>
            </a:r>
          </a:p>
          <a:p>
            <a:pPr>
              <a:buFont typeface="Wingdings" pitchFamily="2" charset="2"/>
              <a:buChar char="ü"/>
            </a:pPr>
            <a:endPara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"Что случилось с крокодилом"</a:t>
            </a:r>
          </a:p>
          <a:p>
            <a:endPara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«Моя собака любит джаз»</a:t>
            </a:r>
          </a:p>
          <a:p>
            <a:pPr>
              <a:buFont typeface="Wingdings" pitchFamily="2" charset="2"/>
              <a:buChar char="ü"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2500306"/>
            <a:ext cx="1903236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286124"/>
            <a:ext cx="171451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2285992"/>
            <a:ext cx="164307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7106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142852"/>
            <a:ext cx="694453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Три книги рассказов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429000"/>
            <a:ext cx="1813319" cy="242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142984"/>
            <a:ext cx="1857388" cy="2529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3714752"/>
            <a:ext cx="171451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85720" y="1142984"/>
            <a:ext cx="62151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издательстве "Дрофа" в 2001 году вышли три книги :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"Голова профессора Шишкина",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"Приключения милиционера Караваева" и "Загогулина".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236</Words>
  <Application>Microsoft Office PowerPoint</Application>
  <PresentationFormat>Экран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Image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бибилиотека-2</cp:lastModifiedBy>
  <cp:revision>70</cp:revision>
  <dcterms:created xsi:type="dcterms:W3CDTF">2013-08-18T07:43:00Z</dcterms:created>
  <dcterms:modified xsi:type="dcterms:W3CDTF">2013-11-30T08:21:54Z</dcterms:modified>
</cp:coreProperties>
</file>