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Классный час на тему:</a:t>
            </a:r>
            <a:br>
              <a:rPr lang="ru-RU" sz="6000" dirty="0" smtClean="0"/>
            </a:br>
            <a:r>
              <a:rPr lang="ru-RU" sz="6000" dirty="0" smtClean="0"/>
              <a:t>«Хочу поделиться»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5200" b="1" dirty="0" smtClean="0">
                <a:latin typeface="Georgia" pitchFamily="18" charset="0"/>
              </a:rPr>
              <a:t>Кл. руководитель: </a:t>
            </a:r>
            <a:r>
              <a:rPr lang="ru-RU" sz="5200" b="1" dirty="0" err="1" smtClean="0">
                <a:latin typeface="Georgia" pitchFamily="18" charset="0"/>
              </a:rPr>
              <a:t>Кужугет</a:t>
            </a:r>
            <a:r>
              <a:rPr lang="ru-RU" sz="5200" b="1" dirty="0" smtClean="0">
                <a:latin typeface="Georgia" pitchFamily="18" charset="0"/>
              </a:rPr>
              <a:t> Д.В.</a:t>
            </a:r>
            <a:endParaRPr lang="ru-RU" sz="52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643050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/>
              <a:t>Вывод:</a:t>
            </a:r>
            <a:r>
              <a:rPr lang="ru-RU" sz="4800" dirty="0" smtClean="0"/>
              <a:t> </a:t>
            </a:r>
            <a:r>
              <a:rPr lang="ru-RU" sz="4800" i="1" dirty="0" smtClean="0"/>
              <a:t>твоя радость должна принести радость другому</a:t>
            </a:r>
            <a:endParaRPr lang="ru-RU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005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Итог: Каждый человек в праве поделиться и не поделиться своим секретом, горем и с радостью.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109510" cy="8377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690748"/>
            <a:ext cx="764386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Даша, я хотела с тобой поделиться одним секретом. Дай честное слово, что никому не скажешь.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Честное слово, никому не скажу.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Ты знаешь, мне очень нравится один мальчик (шепчет на ухо его имя).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Настя, ты что! Он же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дурак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 (Отстраняется от подруги, делая удивленное лицо.)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Зря я тебе это рассказала (уходит).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Даша некоторое время стоит в задумчивости, затем убегает с криком: «Нинка, иди скорее. Я тебе кое-что про Настю расскажу!»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500173"/>
          <a:ext cx="8215370" cy="4214843"/>
        </p:xfrm>
        <a:graphic>
          <a:graphicData uri="http://schemas.openxmlformats.org/drawingml/2006/table">
            <a:tbl>
              <a:tblPr/>
              <a:tblGrid>
                <a:gridCol w="4041835"/>
                <a:gridCol w="4173535"/>
              </a:tblGrid>
              <a:tr h="106332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</a:rPr>
                        <a:t>За</a:t>
                      </a:r>
                      <a:endParaRPr lang="ru-RU" sz="3600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</a:rPr>
                        <a:t>Против</a:t>
                      </a:r>
                      <a:endParaRPr lang="ru-RU" sz="3600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595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Трудно решить самому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Могут рассказать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922"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3600" i="1"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Могут не понять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3299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Секретом можно делиться, потому что...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28662" y="1487386"/>
            <a:ext cx="735811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ывод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каждый человек решает сам, делиться ли ему секретом. Но чужих секретов выдавать нельзя.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767534"/>
            <a:ext cx="842968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Здравствуйте ребята! хочу поделиться с вами своим горем. Недавно меня перевели в другую школу-интернат. В моей группе хорошие ребята, они уважительно ко мне относятся, но близкого друга найти среди них пока не удалось. А без настоящих друзей жить очень тяжело. Воспитатель посоветовала мне  поделиться с вами. Может быть, кто-нибудь ответит, как с этим справиться.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214422"/>
          <a:ext cx="8215370" cy="4995724"/>
        </p:xfrm>
        <a:graphic>
          <a:graphicData uri="http://schemas.openxmlformats.org/drawingml/2006/table">
            <a:tbl>
              <a:tblPr/>
              <a:tblGrid>
                <a:gridCol w="4249585"/>
                <a:gridCol w="3965785"/>
              </a:tblGrid>
              <a:tr h="1114693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Calibri"/>
                        </a:rPr>
                        <a:t>За</a:t>
                      </a:r>
                      <a:endParaRPr lang="ru-RU" sz="4000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</a:rPr>
                        <a:t>Против</a:t>
                      </a:r>
                      <a:endParaRPr lang="ru-RU" sz="3600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63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200" i="1" dirty="0">
                          <a:latin typeface="Times New Roman"/>
                          <a:ea typeface="Calibri"/>
                        </a:rPr>
                        <a:t>Легче становится на душе</a:t>
                      </a:r>
                      <a:endParaRPr lang="ru-RU" sz="32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Могут проявить злорадство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9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Получаешь сочувствие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Не нужно огорчать других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697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3600" i="1" dirty="0" smtClean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3600" i="1" dirty="0" smtClean="0">
                          <a:latin typeface="Times New Roman"/>
                          <a:ea typeface="Calibri"/>
                        </a:rPr>
                        <a:t>Получаешь </a:t>
                      </a:r>
                      <a:r>
                        <a:rPr lang="ru-RU" sz="3600" i="1" dirty="0">
                          <a:latin typeface="Times New Roman"/>
                          <a:ea typeface="Calibri"/>
                        </a:rPr>
                        <a:t>совет</a:t>
                      </a:r>
                      <a:endParaRPr lang="ru-RU" sz="3600" i="1" dirty="0">
                        <a:latin typeface="Arial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400" i="1" dirty="0">
                        <a:latin typeface="Times New Roman"/>
                        <a:ea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3211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Горем нужно делиться, потому что...</a:t>
            </a:r>
            <a:endParaRPr kumimoji="0" lang="ru-RU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71472" y="1155519"/>
            <a:ext cx="821537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Вывод: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трудно переносить горе, то нужно поделиться с другим, лучше с хорошим другом или с кем-нибудь из старших, которым вы доверяете.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1352990"/>
            <a:ext cx="79296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Толя выиграл в лотерее 100 рублей. Хочет поделиться своей радостью с Сережей.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Сережа, у меня такая радость: я выиграл в лотерее 100 рублей!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Везет же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дуракам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Лучше бы я выиграл эти деньги.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28662" y="525717"/>
            <a:ext cx="750099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Даша получила «5» по литературе. Делится радостью с подругой.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Настя, я получила отличную оценку.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Ты просто молодец. Я очень рада за тебя.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345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Классный час на тему: «Хочу поделиться»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    Итог: Каждый человек в праве поделиться и не поделиться своим секретом, горем и с радостью.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на тему: «Хочу поделиться»</dc:title>
  <cp:lastModifiedBy>Admin</cp:lastModifiedBy>
  <cp:revision>5</cp:revision>
  <dcterms:modified xsi:type="dcterms:W3CDTF">2012-03-05T16:31:08Z</dcterms:modified>
</cp:coreProperties>
</file>