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1" r:id="rId5"/>
    <p:sldId id="267" r:id="rId6"/>
    <p:sldId id="268" r:id="rId7"/>
    <p:sldId id="264" r:id="rId8"/>
    <p:sldId id="269" r:id="rId9"/>
    <p:sldId id="270" r:id="rId10"/>
    <p:sldId id="271" r:id="rId11"/>
    <p:sldId id="273" r:id="rId12"/>
    <p:sldId id="272" r:id="rId13"/>
    <p:sldId id="263" r:id="rId14"/>
    <p:sldId id="260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odlenka.org/components/com_mtree/img/listings/m/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http://ppt4web.ru/images/1345/36988/640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8136904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odlenka.org/components/com_mtree/img/listings/m/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1" name="Picture 5" descr="http://fs.nashaucheba.ru/tw_files2/urls_3/1309/d-1308546/img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84976" cy="66693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1052736"/>
            <a:ext cx="734476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3600" dirty="0" smtClean="0">
                <a:solidFill>
                  <a:srgbClr val="FFFF00"/>
                </a:solidFill>
              </a:rPr>
              <a:t>ВНУТРЕННИЙ ДИСКОМФОРТ</a:t>
            </a:r>
          </a:p>
          <a:p>
            <a:pPr>
              <a:buFont typeface="Arial" pitchFamily="34" charset="0"/>
              <a:buChar char="•"/>
            </a:pPr>
            <a:endParaRPr lang="ru-RU" sz="36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FFFF00"/>
                </a:solidFill>
              </a:rPr>
              <a:t>НЕУМЕНИЕ АДЕКВАТНО ВЫРАЖАТЬ 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 ОТРИЦАТЕЛЬНЫЕ ЭМОЦИИ</a:t>
            </a:r>
          </a:p>
          <a:p>
            <a:pPr>
              <a:buFont typeface="Arial" pitchFamily="34" charset="0"/>
              <a:buChar char="•"/>
            </a:pPr>
            <a:endParaRPr lang="ru-RU" sz="36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FFFF00"/>
                </a:solidFill>
              </a:rPr>
              <a:t>ВЫСОКАЯ ТРЕВОЖНОСТЬ</a:t>
            </a:r>
          </a:p>
          <a:p>
            <a:pPr>
              <a:buFont typeface="Arial" pitchFamily="34" charset="0"/>
              <a:buChar char="•"/>
            </a:pPr>
            <a:endParaRPr lang="ru-RU" sz="36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FFFF00"/>
                </a:solidFill>
              </a:rPr>
              <a:t>ЗАНИЖЕННАЯ САМООЦЕНКА</a:t>
            </a:r>
          </a:p>
          <a:p>
            <a:pPr>
              <a:buFont typeface="Arial" pitchFamily="34" charset="0"/>
              <a:buChar char="•"/>
            </a:pPr>
            <a:endParaRPr lang="ru-RU" sz="36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FFFF00"/>
                </a:solidFill>
              </a:rPr>
              <a:t>ПРИВЛЕЧЬ ВНИМАНИЕ ВЗРОСЛЫХ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odlenka.org/components/com_mtree/img/listings/m/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1" name="Picture 5" descr="http://fs.nashaucheba.ru/tw_files2/urls_3/1309/d-1308546/img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964488" cy="66693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1052736"/>
            <a:ext cx="77632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СЛОВЕСНЫЙ ПОРТРЕТ  АГРЕССИВНОГО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РЕБЁНКА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780928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Уступчивый, настороженный, подозрительный, 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хороший друг, добрый, вежливый, драчливый,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грубый, спокойный, скрытный, общительный, отверженный.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odlenka.org/components/com_mtree/img/listings/m/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1" name="Picture 5" descr="http://fs.nashaucheba.ru/tw_files2/urls_3/1309/d-1308546/img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84976" cy="66693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1052736"/>
            <a:ext cx="346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404664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АНКЕТА  ДЛЯ  РОДИТЕЛЕЙ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92896"/>
            <a:ext cx="11461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« НАСКОЛЬКО    АГРЕССИВЕН  ВАШ   РЕБЁНОК»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3573016"/>
            <a:ext cx="78393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Итоги: 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15-20 баллов – высокая агрессивность.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7-14 баллов -  средняя агрессивность.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1-6 баллов – низкая агрессивность.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s.nashaucheba.ru/tw_files2/urls_3/1309/d-1308546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900igr.net/datas/psikhologija/Detskaja-agressivnost/0006-006-Sposoby-borby-s-gnev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s.nashaucheba.ru/tw_files2/urls_3/1309/d-1308546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odlenka.org/components/com_mtree/img/listings/m/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1" name="Picture 5" descr="http://fs.nashaucheba.ru/tw_files2/urls_3/1309/d-1308546/img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84976" cy="6669360"/>
          </a:xfrm>
          <a:prstGeom prst="rect">
            <a:avLst/>
          </a:prstGeom>
          <a:noFill/>
        </p:spPr>
      </p:pic>
      <p:pic>
        <p:nvPicPr>
          <p:cNvPr id="4103" name="Picture 7" descr="http://www.willemwever.nl/data/files/ZsykcnxHaD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2656"/>
            <a:ext cx="3168352" cy="25321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39598" y="3026032"/>
            <a:ext cx="9150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КОНСУЛЬТАЦИЯ ДЛЯ РОДИТЕЛЕЙ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3789040"/>
            <a:ext cx="781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ТЕМА: « Как выстроить взаимоотношения  с ребёнком – 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агрессором поневоле»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odlenka.org/components/com_mtree/img/listings/m/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ttp://900igr.net/datas/psikhologija/Detskaja-agressivnost/0004-004-Agressija-eto-povedenie-kotoroe-prichinjaet-vred-predmetam-chelovek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900igr.net/datas/psikhologija/Agressivnoe-povedenie/0013-013-Varianty-projavlenija-detskoj-agressivno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odlenka.org/components/com_mtree/img/listings/m/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1" name="Picture 5" descr="http://fs.nashaucheba.ru/tw_files2/urls_3/1309/d-1308546/img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84976" cy="66693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764704"/>
            <a:ext cx="839064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FFFF00"/>
                </a:solidFill>
              </a:rPr>
              <a:t>Не ругайте и не угрожайте.</a:t>
            </a:r>
          </a:p>
          <a:p>
            <a:pPr>
              <a:buFont typeface="Arial" pitchFamily="34" charset="0"/>
              <a:buChar char="•"/>
            </a:pPr>
            <a:endParaRPr lang="ru-RU" sz="36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FFFF00"/>
                </a:solidFill>
              </a:rPr>
              <a:t>Откровенность с родителями.</a:t>
            </a:r>
          </a:p>
          <a:p>
            <a:pPr>
              <a:buFont typeface="Arial" pitchFamily="34" charset="0"/>
              <a:buChar char="•"/>
            </a:pPr>
            <a:endParaRPr lang="ru-RU" sz="36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600" dirty="0" err="1" smtClean="0">
                <a:solidFill>
                  <a:srgbClr val="FFFF00"/>
                </a:solidFill>
              </a:rPr>
              <a:t>Обескуражьте</a:t>
            </a:r>
            <a:r>
              <a:rPr lang="ru-RU" sz="3600" dirty="0" smtClean="0">
                <a:solidFill>
                  <a:srgbClr val="FFFF00"/>
                </a:solidFill>
              </a:rPr>
              <a:t> ребёнка.</a:t>
            </a:r>
          </a:p>
          <a:p>
            <a:pPr>
              <a:buFont typeface="Arial" pitchFamily="34" charset="0"/>
              <a:buChar char="•"/>
            </a:pPr>
            <a:endParaRPr lang="ru-RU" sz="36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FFFF00"/>
                </a:solidFill>
              </a:rPr>
              <a:t>Объясните кратко, не наказывая, что говорить бранные слова неприлично.</a:t>
            </a:r>
          </a:p>
          <a:p>
            <a:pPr>
              <a:buFont typeface="Arial" pitchFamily="34" charset="0"/>
              <a:buChar char="•"/>
            </a:pPr>
            <a:endParaRPr lang="ru-RU" sz="36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FFFF00"/>
                </a:solidFill>
              </a:rPr>
              <a:t>Извинитесь за ребёнка.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odlenka.org/components/com_mtree/img/listings/m/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1" name="Picture 5" descr="http://fs.nashaucheba.ru/tw_files2/urls_3/1309/d-1308546/img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84976" cy="6669360"/>
          </a:xfrm>
          <a:prstGeom prst="rect">
            <a:avLst/>
          </a:prstGeom>
          <a:noFill/>
        </p:spPr>
      </p:pic>
      <p:pic>
        <p:nvPicPr>
          <p:cNvPr id="2" name="Picture 2" descr="http://www.palermotoday.it/~media/base/54098000286480/conflittogenitorifigli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32656"/>
            <a:ext cx="8136904" cy="6003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s.nashaucheba.ru/tw_files2/urls_3/1309/d-1308546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odlenka.org/components/com_mtree/img/listings/m/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1" name="Picture 5" descr="http://fs.nashaucheba.ru/tw_files2/urls_3/1309/d-1308546/img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84976" cy="6669360"/>
          </a:xfrm>
          <a:prstGeom prst="rect">
            <a:avLst/>
          </a:prstGeom>
          <a:noFill/>
        </p:spPr>
      </p:pic>
      <p:pic>
        <p:nvPicPr>
          <p:cNvPr id="25602" name="Picture 2" descr="http://gs.delfi.lt/images/pix/file44160827_c69981c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32656"/>
            <a:ext cx="8208912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КОНСУЛЬТАЦИЯ КЛАСС\0017-017-Pokimony-Monstry-protiv-prisheltsev-formirujut-strakhi-agressivn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118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Арина</dc:creator>
  <cp:lastModifiedBy>админ</cp:lastModifiedBy>
  <cp:revision>21</cp:revision>
  <dcterms:created xsi:type="dcterms:W3CDTF">2015-01-28T19:51:11Z</dcterms:created>
  <dcterms:modified xsi:type="dcterms:W3CDTF">2015-01-29T12:09:20Z</dcterms:modified>
</cp:coreProperties>
</file>