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85;&#1077;%20&#1087;&#1086;&#1093;&#1086;&#1078;&#1080;&#1077;%20&#1085;&#1072;%20&#1085;&#1072;&#1089;\&#1085;&#1077;%20&#1087;&#1086;&#1093;&#1086;&#1078;&#1080;&#1077;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похожие на нас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25144"/>
            <a:ext cx="6400800" cy="17526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3399"/>
                </a:solidFill>
              </a:rPr>
              <a:t>Учитель физической культуры МОУ </a:t>
            </a:r>
            <a:r>
              <a:rPr lang="ru-RU" sz="3200" b="1" dirty="0" err="1" smtClean="0">
                <a:solidFill>
                  <a:srgbClr val="FF3399"/>
                </a:solidFill>
              </a:rPr>
              <a:t>Томилинская</a:t>
            </a:r>
            <a:r>
              <a:rPr lang="ru-RU" sz="3200" b="1" dirty="0" smtClean="0">
                <a:solidFill>
                  <a:srgbClr val="FF3399"/>
                </a:solidFill>
              </a:rPr>
              <a:t> СОШ № 19</a:t>
            </a:r>
          </a:p>
          <a:p>
            <a:r>
              <a:rPr lang="ru-RU" sz="3200" b="1" dirty="0" err="1" smtClean="0">
                <a:solidFill>
                  <a:srgbClr val="FF3399"/>
                </a:solidFill>
              </a:rPr>
              <a:t>Сираковская</a:t>
            </a:r>
            <a:r>
              <a:rPr lang="ru-RU" sz="3200" b="1" dirty="0" smtClean="0">
                <a:solidFill>
                  <a:srgbClr val="FF3399"/>
                </a:solidFill>
              </a:rPr>
              <a:t> Яна Вадимовна</a:t>
            </a:r>
          </a:p>
          <a:p>
            <a:endParaRPr lang="ru-RU" sz="32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е похожие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9144000" cy="3448050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1.</a:t>
            </a:r>
            <a:r>
              <a:rPr lang="ru-RU" dirty="0" smtClean="0">
                <a:latin typeface="Calibri" pitchFamily="34" charset="0"/>
              </a:rPr>
              <a:t>Турист–Беженец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2.Здоровый-Больной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3</a:t>
            </a:r>
            <a:r>
              <a:rPr lang="ru-RU" dirty="0" smtClean="0">
                <a:latin typeface="Calibri" pitchFamily="34" charset="0"/>
              </a:rPr>
              <a:t>.Эмо–</a:t>
            </a:r>
            <a:r>
              <a:rPr lang="ru-RU" dirty="0" err="1" smtClean="0">
                <a:latin typeface="Calibri" pitchFamily="34" charset="0"/>
              </a:rPr>
              <a:t>Реппер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>
                <a:latin typeface="Calibri" pitchFamily="34" charset="0"/>
              </a:rPr>
              <a:t>4.Африканец </a:t>
            </a:r>
            <a:r>
              <a:rPr lang="ru-RU" dirty="0" smtClean="0">
                <a:latin typeface="Calibri" pitchFamily="34" charset="0"/>
              </a:rPr>
              <a:t>в Африке–Африканец в </a:t>
            </a:r>
            <a:r>
              <a:rPr lang="ru-RU" dirty="0" smtClean="0">
                <a:latin typeface="Calibri" pitchFamily="34" charset="0"/>
              </a:rPr>
              <a:t>России</a:t>
            </a: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351672"/>
            <a:ext cx="8496944" cy="3733512"/>
          </a:xfrm>
        </p:spPr>
        <p:txBody>
          <a:bodyPr>
            <a:normAutofit/>
          </a:bodyPr>
          <a:lstStyle/>
          <a:p>
            <a:pPr algn="just"/>
            <a:r>
              <a:rPr lang="ru-RU" sz="4800" dirty="0" err="1" smtClean="0">
                <a:latin typeface="Calibri" pitchFamily="34" charset="0"/>
              </a:rPr>
              <a:t>Толератность</a:t>
            </a:r>
            <a:r>
              <a:rPr lang="ru-RU" sz="4800" dirty="0" smtClean="0">
                <a:latin typeface="Calibri" pitchFamily="34" charset="0"/>
              </a:rPr>
              <a:t> - </a:t>
            </a:r>
            <a:r>
              <a:rPr lang="ru-RU" sz="4800" dirty="0" smtClean="0">
                <a:latin typeface="Calibri" pitchFamily="34" charset="0"/>
              </a:rPr>
              <a:t>терпимость к иным взглядам, образу жизни, поведению, нравам, привычкам, внешности</a:t>
            </a:r>
            <a:endParaRPr lang="ru-RU" sz="48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33</Words>
  <Application>Microsoft Office PowerPoint</Application>
  <PresentationFormat>Экран (4:3)</PresentationFormat>
  <Paragraphs>5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Не похожие на нас</vt:lpstr>
      <vt:lpstr>Слайд 2</vt:lpstr>
      <vt:lpstr>  1.Турист–Беженец 2.Здоровый-Больной 3.Эмо–Реппер   4.Африканец в Африке–Африканец в России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похожие на нас</dc:title>
  <dc:creator>Ольга</dc:creator>
  <cp:lastModifiedBy>Ольга</cp:lastModifiedBy>
  <cp:revision>2</cp:revision>
  <dcterms:created xsi:type="dcterms:W3CDTF">2013-11-18T01:17:44Z</dcterms:created>
  <dcterms:modified xsi:type="dcterms:W3CDTF">2013-11-18T01:34:17Z</dcterms:modified>
</cp:coreProperties>
</file>