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4882896"/>
            <a:ext cx="5508104" cy="1975104"/>
          </a:xfrm>
        </p:spPr>
        <p:txBody>
          <a:bodyPr/>
          <a:lstStyle/>
          <a:p>
            <a:pPr algn="just"/>
            <a:r>
              <a:rPr lang="ru-RU" sz="2400" dirty="0" smtClean="0"/>
              <a:t>Учитель физической культуры </a:t>
            </a:r>
            <a:r>
              <a:rPr lang="ru-RU" sz="2400" dirty="0" err="1" smtClean="0"/>
              <a:t>Моу</a:t>
            </a:r>
            <a:r>
              <a:rPr lang="ru-RU" sz="2400" dirty="0" smtClean="0"/>
              <a:t> </a:t>
            </a:r>
            <a:r>
              <a:rPr lang="ru-RU" sz="2400" dirty="0" err="1" smtClean="0"/>
              <a:t>томилинская</a:t>
            </a:r>
            <a:r>
              <a:rPr lang="ru-RU" sz="2400" dirty="0" smtClean="0"/>
              <a:t> </a:t>
            </a:r>
            <a:r>
              <a:rPr lang="ru-RU" sz="2400" dirty="0" err="1" smtClean="0"/>
              <a:t>сош</a:t>
            </a:r>
            <a:r>
              <a:rPr lang="ru-RU" sz="2400" dirty="0" smtClean="0"/>
              <a:t> № 19 </a:t>
            </a:r>
            <a:br>
              <a:rPr lang="ru-RU" sz="2400" dirty="0" smtClean="0"/>
            </a:br>
            <a:r>
              <a:rPr lang="ru-RU" sz="2400" dirty="0" err="1" smtClean="0"/>
              <a:t>Сираковская</a:t>
            </a:r>
            <a:r>
              <a:rPr lang="ru-RU" sz="2400" dirty="0" smtClean="0"/>
              <a:t> Яна </a:t>
            </a:r>
            <a:r>
              <a:rPr lang="ru-RU" sz="2400" dirty="0" err="1" smtClean="0"/>
              <a:t>вадимовна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-243408"/>
            <a:ext cx="7772400" cy="150876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/>
                </a:solidFill>
              </a:rPr>
              <a:t>Умеем ли мы прощать?</a:t>
            </a:r>
            <a:endParaRPr lang="ru-RU" sz="4800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I:\ДЛЯ БЕСЕДЫ\Умеем ли мы прощать\8d35573248c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628800"/>
            <a:ext cx="5136232" cy="3057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916832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/>
              <a:t>П</a:t>
            </a:r>
            <a:r>
              <a:rPr lang="ru-RU" sz="3200" b="1" i="1" dirty="0" smtClean="0"/>
              <a:t>ростить </a:t>
            </a:r>
            <a:r>
              <a:rPr lang="ru-RU" sz="3200" b="1" i="1" dirty="0" smtClean="0"/>
              <a:t>– это “перестать упрекать”, “не держать зла”, “относиться терпимо к тому, что не принимаешь в других”; “не ждать, пока обидевший первый придет мириться”.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7030A0"/>
                </a:solidFill>
                <a:latin typeface="+mj-lt"/>
              </a:rPr>
              <a:t>Толерантность – это терпимость к другому человеку.</a:t>
            </a:r>
            <a:endParaRPr lang="ru-RU" sz="4800" dirty="0">
              <a:solidFill>
                <a:srgbClr val="7030A0"/>
              </a:solidFill>
              <a:latin typeface="+mj-lt"/>
            </a:endParaRPr>
          </a:p>
        </p:txBody>
      </p:sp>
      <p:pic>
        <p:nvPicPr>
          <p:cNvPr id="2050" name="Picture 2" descr="http://os1.i.ua/3/1/6482380_9ba656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916832"/>
            <a:ext cx="3960440" cy="4655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933695"/>
            <a:ext cx="9144000" cy="526297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Мама отругала вас, за то, что вы не убрали в комнате. Вы обиделись. Какой выход из этой ситуации, как вы считаете, будет наилучшим: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Продолжать агрессивно обижаться на маму – не разговаривать с ней, не выполнять её просьбу (в частности не убираться в комнате, устроить бойкот)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Продолжать обижаться на маму внутри себя, но делать вид, что ничего не происходит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Простить маму, не обсуждая с ней ситуацию и причину обиды.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Поговорить с мамой, объяснить, что именно вызвало обиду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</TotalTime>
  <Words>149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Метро</vt:lpstr>
      <vt:lpstr>Учитель физической культуры Моу томилинская сош № 19  Сираковская Яна вадимовна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физической культуры Моу томилинская сош № 19  Сираковская Яна вадимовна</dc:title>
  <dc:creator>Ольга</dc:creator>
  <cp:lastModifiedBy>Ольга</cp:lastModifiedBy>
  <cp:revision>5</cp:revision>
  <dcterms:created xsi:type="dcterms:W3CDTF">2013-11-18T14:05:47Z</dcterms:created>
  <dcterms:modified xsi:type="dcterms:W3CDTF">2013-11-18T15:38:47Z</dcterms:modified>
</cp:coreProperties>
</file>