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I:\&#1044;&#1051;&#1071;%20&#1041;&#1045;&#1057;&#1045;&#1044;&#1067;\&#1041;&#1045;&#1057;&#1045;&#1044;&#1067;\&#1087;&#1086;&#1090;&#1086;&#1084;&#1082;&#1080;%20&#1087;&#1086;&#1073;&#1077;&#1076;&#1080;&#1090;&#1077;&#1083;&#1077;&#1081;\&#1087;&#1083;&#1086;&#1093;&#1080;&#1077;%20&#1087;&#1086;&#1090;&#1086;&#1084;&#1082;&#1080;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I:\&#1044;&#1051;&#1071;%20&#1041;&#1045;&#1057;&#1045;&#1044;&#1067;\&#1041;&#1045;&#1057;&#1045;&#1044;&#1067;\&#1087;&#1086;&#1090;&#1086;&#1084;&#1082;&#1080;%20&#1087;&#1086;&#1073;&#1077;&#1076;&#1080;&#1090;&#1077;&#1083;&#1077;&#1081;\&#1055;&#1054;&#1058;&#1054;&#1052;&#1050;&#1048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5301208"/>
            <a:ext cx="6516216" cy="1975104"/>
          </a:xfrm>
        </p:spPr>
        <p:txBody>
          <a:bodyPr/>
          <a:lstStyle/>
          <a:p>
            <a:r>
              <a:rPr lang="ru-RU" sz="2800" dirty="0" smtClean="0"/>
              <a:t>Учитель </a:t>
            </a:r>
            <a:r>
              <a:rPr lang="ru-RU" sz="2800" dirty="0" err="1" smtClean="0"/>
              <a:t>моу</a:t>
            </a:r>
            <a:r>
              <a:rPr lang="ru-RU" sz="2800" dirty="0" smtClean="0"/>
              <a:t> </a:t>
            </a:r>
            <a:r>
              <a:rPr lang="ru-RU" sz="2800" dirty="0" err="1" smtClean="0"/>
              <a:t>Томилинская</a:t>
            </a:r>
            <a:r>
              <a:rPr lang="ru-RU" sz="2800" dirty="0" smtClean="0"/>
              <a:t> </a:t>
            </a:r>
            <a:r>
              <a:rPr lang="ru-RU" sz="2800" dirty="0" err="1" smtClean="0"/>
              <a:t>сош</a:t>
            </a:r>
            <a:r>
              <a:rPr lang="ru-RU" sz="2800" dirty="0" smtClean="0"/>
              <a:t> № 19 </a:t>
            </a:r>
            <a:r>
              <a:rPr lang="ru-RU" sz="2800" dirty="0" err="1" smtClean="0"/>
              <a:t>Сираковская</a:t>
            </a:r>
            <a:r>
              <a:rPr lang="ru-RU" sz="2800" dirty="0" smtClean="0"/>
              <a:t> Яна </a:t>
            </a:r>
            <a:r>
              <a:rPr lang="ru-RU" sz="2800" dirty="0" err="1" smtClean="0"/>
              <a:t>вадимовна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2656"/>
            <a:ext cx="7772400" cy="1508760"/>
          </a:xfrm>
          <a:effectLst>
            <a:reflection blurRad="6350" stA="50000" endA="300" endPos="90000" dist="508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ПОТОМКИ ПОБЕДИТЕЛЕЙ . КАКИЕ МЫ?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I:\ДЛЯ БЕСЕДЫ\БЕСЕДЫ\потомки победителей\1304950329_den_pobedi_sevastopol_201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2483768" cy="4672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tar-v.narod.ru/heroes/gastell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952500" cy="13335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6926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Гастелло Николай </a:t>
            </a:r>
            <a:r>
              <a:rPr lang="ru-RU" b="1" dirty="0" err="1" smtClean="0"/>
              <a:t>Францевич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(Герой Советского Союза)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84482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26 июня 1941 года его экипаж по командованием капитана Гастелло выполнял боевое задание по уничтожению вражеской танковой колонны по дороге Радошковичи-Молодечно в Белоруссии. Но, возвращаясь назад самолет, был подбит и загорелся. Тогда летчики приняли решение направить горящую машину на скопление оставшихся танков, машин и бензоцистерн, которые взорвались вместе с бомбардировщиком. Море огня, горы искореженного железа, масса убитых немецких солдат - таков был последний удар Николая Гастелло. Вместе с ним погибли и его товарищи - лейтенанты Анатолий </a:t>
            </a:r>
            <a:r>
              <a:rPr lang="ru-RU" dirty="0" err="1" smtClean="0"/>
              <a:t>Бурденюк</a:t>
            </a:r>
            <a:r>
              <a:rPr lang="ru-RU" dirty="0" smtClean="0"/>
              <a:t>, Григорий </a:t>
            </a:r>
            <a:r>
              <a:rPr lang="ru-RU" dirty="0" err="1" smtClean="0"/>
              <a:t>Скоробогатый</a:t>
            </a:r>
            <a:r>
              <a:rPr lang="ru-RU" dirty="0" smtClean="0"/>
              <a:t> и старший сержант Алексей Калинин.</a:t>
            </a:r>
            <a:endParaRPr lang="ru-RU" dirty="0"/>
          </a:p>
        </p:txBody>
      </p:sp>
      <p:pic>
        <p:nvPicPr>
          <p:cNvPr id="16388" name="Picture 4" descr="http://star-v.narod.ru/heroes/zoy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93096"/>
            <a:ext cx="952500" cy="12382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03648" y="501317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В декабря 1941 года в селе Петрищеве, близ города Вереи, немцы казнили восемнадцатилетнюю девушку-партизанку за то, что она не выдала своих товарищей.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Зоя Космодемьянская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(Герой Советского Союза)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31640" y="307776"/>
            <a:ext cx="748883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cs typeface="Tahoma" pitchFamily="34" charset="0"/>
              </a:rPr>
              <a:t>МАТРОСОВ Александр Александрович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cs typeface="Tahoma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cs typeface="Tahoma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cs typeface="Tahoma" pitchFamily="34" charset="0"/>
              </a:rPr>
              <a:t>(Герой Советского Союза)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cs typeface="Tahoma" pitchFamily="34" charset="0"/>
              </a:rPr>
              <a:t>  Матросов Александр Александрович - командир взвода 94-й отдельной разведывательной роты (82-я стрелковая дивизия, 3-я армия, 1-й Белорусский фронт) старший сержант.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http://star-v.narod.ru/heroes/matrosov_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952500" cy="1409701"/>
          </a:xfrm>
          <a:prstGeom prst="rect">
            <a:avLst/>
          </a:prstGeom>
          <a:noFill/>
        </p:spPr>
      </p:pic>
      <p:pic>
        <p:nvPicPr>
          <p:cNvPr id="2052" name="Picture 4" descr="http://star-v.narod.ru/heroes/marinesk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60848"/>
            <a:ext cx="952500" cy="13906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31640" y="1988840"/>
            <a:ext cx="7812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МАРИНЕСКО Александр Иванович </a:t>
            </a:r>
          </a:p>
          <a:p>
            <a:r>
              <a:rPr lang="ru-RU" dirty="0" smtClean="0"/>
              <a:t>(Герой Советского Союза, капитан 3-го ранга)  </a:t>
            </a:r>
            <a:r>
              <a:rPr lang="ru-RU" dirty="0" smtClean="0"/>
              <a:t>пустил ко дну 70 подготовленных экипажей немецких подводных лодок и 100 командиров-подводников. Тем самым он спас Англию и Америку от гитлеровских субмарин и приблизил окончание Второй мировой войны</a:t>
            </a:r>
            <a:endParaRPr lang="ru-RU" dirty="0"/>
          </a:p>
        </p:txBody>
      </p:sp>
      <p:pic>
        <p:nvPicPr>
          <p:cNvPr id="1026" name="Picture 2" descr="http://star-v.narod.ru/heroes/kozhedu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952500" cy="1333501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87624" y="3722549"/>
            <a:ext cx="655272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312A0A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Кожедуб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 Иван Никитович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Герой Советского Союза,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летчик истребитель)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312A0A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5103674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концу войны гвардии майор </a:t>
            </a:r>
            <a:r>
              <a:rPr lang="ru-RU" dirty="0" err="1" smtClean="0"/>
              <a:t>Кожедуб</a:t>
            </a:r>
            <a:r>
              <a:rPr lang="ru-RU" dirty="0" smtClean="0"/>
              <a:t> совершил 330 боевых вылетов, в 120 воздушных боях сбил 62 самолёта противника (сюда не входят 2 американских «P-51», сбитых им весной 1945 года, которые первыми напали на него). Последний свой бой, в котом сбил 2 «FW-190», провёл в небе Берлина. За всю войну ни разу не был сбит. Он по праву считается лучшим асом авиации союзников.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 ЛЮБЕРЕЦКОГО РАЙОНА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05342"/>
            <a:ext cx="8748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Ломакин Юрий Сергеевич</a:t>
            </a:r>
          </a:p>
          <a:p>
            <a:pPr algn="just"/>
            <a:r>
              <a:rPr lang="ru-RU" b="1" dirty="0" smtClean="0"/>
              <a:t>(1923)</a:t>
            </a:r>
          </a:p>
          <a:p>
            <a:pPr algn="just"/>
            <a:r>
              <a:rPr lang="ru-RU" b="1" dirty="0" smtClean="0"/>
              <a:t>Юрий Сергеевич родился в 1923 году в г. Курске. Перед войной жил в пос. </a:t>
            </a:r>
            <a:r>
              <a:rPr lang="ru-RU" b="1" dirty="0" err="1" smtClean="0"/>
              <a:t>Малаховка</a:t>
            </a:r>
            <a:r>
              <a:rPr lang="ru-RU" b="1" dirty="0" smtClean="0"/>
              <a:t>, учился в </a:t>
            </a:r>
            <a:r>
              <a:rPr lang="ru-RU" b="1" dirty="0" err="1" smtClean="0"/>
              <a:t>Малаховской</a:t>
            </a:r>
            <a:r>
              <a:rPr lang="ru-RU" b="1" dirty="0" smtClean="0"/>
              <a:t> школе № 46. Призван на военную службу Ухтомским (Люберецким) РВК. Умер от ран в немецко-фашистском плену (Бухенвальд), заколол ножом фашиста. Звание Героя Советского Союза присвоено посмертно. У здания </a:t>
            </a:r>
            <a:r>
              <a:rPr lang="ru-RU" b="1" dirty="0" err="1" smtClean="0"/>
              <a:t>Малаховской</a:t>
            </a:r>
            <a:r>
              <a:rPr lang="ru-RU" b="1" dirty="0" smtClean="0"/>
              <a:t> школы № 46 установлен памятник и мемориальная доска</a:t>
            </a:r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МЕМОРИАЛ В П. МАЛАХОВКА</a:t>
            </a:r>
            <a:endParaRPr lang="ru-RU" b="1" dirty="0" smtClean="0"/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mognb.narod.ru/data/image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61048"/>
            <a:ext cx="353377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Власов Николай Иванович</a:t>
            </a:r>
          </a:p>
          <a:p>
            <a:r>
              <a:rPr lang="ru-RU" dirty="0" smtClean="0"/>
              <a:t>(1916-1945)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Старший инспектор истребительной авиации Инспекции ВВС Красной Армии подполковник Власов к ноябрю 1942 года произвел 220 боевых вылетов, в 27 воздушных боях сбил 10 вражеских самолетов. Звание Героя Советского Союза присвоено 23.11.1942 года. Награжден 2 орденами Ленина, орденом Красного Знамени.</a:t>
            </a:r>
          </a:p>
          <a:p>
            <a:pPr algn="just"/>
            <a:r>
              <a:rPr lang="ru-RU" b="1" dirty="0" smtClean="0"/>
              <a:t>29.06.1943 года был сбит и в бессознательном состоянии попал в плен. Находился в концлагерях Вюрцбург, Дахау, Маутхаузен. Один из руководителей подполья. Расстрелян 09.01.1945 года. Навечно зачислен в списки воинской части. Родители Власова приехали из блокадного Ленинграда в г. Люберцы. Там его имя было присвоено 5-й гимназии, а также аллее на территории 6-й средней школы. Его имя носят школа и улица в Москве. В Ленинграде при школе № 516 был создан музей. Именем Героя названа улица и воздвигнут памятник в г. Люберцы. В аллее Героев в г. Зарайске установлен постамент с портретом Н.И. Власова.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1371600" y="4883150"/>
            <a:ext cx="7772400" cy="1974850"/>
          </a:xfrm>
        </p:spPr>
        <p:txBody>
          <a:bodyPr/>
          <a:lstStyle/>
          <a:p>
            <a:r>
              <a:rPr lang="ru-RU" dirty="0" smtClean="0"/>
              <a:t>И МНОГИЕ МНОГИЕ ДРУГИЕ…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лохие потомки.mp4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32710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ОТОМКИ.mp4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5016" cy="6858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</TotalTime>
  <Words>432</Words>
  <Application>Microsoft Office PowerPoint</Application>
  <PresentationFormat>Экран (4:3)</PresentationFormat>
  <Paragraphs>27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Учитель моу Томилинская сош № 19 Сираковская Яна вадимовна</vt:lpstr>
      <vt:lpstr>Слайд 2</vt:lpstr>
      <vt:lpstr>Слайд 3</vt:lpstr>
      <vt:lpstr>ГЕРОИ  ЛЮБЕРЕЦКОГО РАЙОНА</vt:lpstr>
      <vt:lpstr>И МНОГИЕ МНОГИЕ ДРУГИЕ…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моу Томилинская сош № 19 Сираковская Яна вадимовна</dc:title>
  <dc:creator>Ольга</dc:creator>
  <cp:lastModifiedBy>Ольга</cp:lastModifiedBy>
  <cp:revision>5</cp:revision>
  <dcterms:created xsi:type="dcterms:W3CDTF">2013-11-18T19:02:34Z</dcterms:created>
  <dcterms:modified xsi:type="dcterms:W3CDTF">2013-11-18T21:07:58Z</dcterms:modified>
</cp:coreProperties>
</file>