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e.ru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Милосердие…Нужно ли оно в наше время?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89504" y="4869160"/>
            <a:ext cx="6054496" cy="1752600"/>
          </a:xfrm>
        </p:spPr>
        <p:txBody>
          <a:bodyPr/>
          <a:lstStyle/>
          <a:p>
            <a:r>
              <a:rPr lang="ru-RU" dirty="0" smtClean="0"/>
              <a:t>Учитель физической культуры МОУ </a:t>
            </a:r>
            <a:r>
              <a:rPr lang="ru-RU" dirty="0" err="1" smtClean="0"/>
              <a:t>Томилинская</a:t>
            </a:r>
            <a:r>
              <a:rPr lang="ru-RU" dirty="0" smtClean="0"/>
              <a:t> СОШ № 19 </a:t>
            </a:r>
          </a:p>
          <a:p>
            <a:r>
              <a:rPr lang="ru-RU" dirty="0" err="1" smtClean="0"/>
              <a:t>Сираковская</a:t>
            </a:r>
            <a:r>
              <a:rPr lang="ru-RU" dirty="0" smtClean="0"/>
              <a:t> Яна Вадимовна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412776"/>
            <a:ext cx="41044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Дедушка </a:t>
            </a:r>
            <a:r>
              <a:rPr lang="ru-RU" dirty="0" err="1" smtClean="0"/>
              <a:t>Добри</a:t>
            </a:r>
            <a:endParaRPr lang="ru-RU" dirty="0"/>
          </a:p>
        </p:txBody>
      </p:sp>
      <p:pic>
        <p:nvPicPr>
          <p:cNvPr id="4" name="Содержимое 3" descr="Дедушка Добри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708275"/>
            <a:ext cx="4584700" cy="343535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6" name="Рисунок 5" descr="C:\Users\Янулька\Desktop\8021505-R3L8T8D-600-1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888432" cy="417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Янулька\Desktop\dobrie-postupki-1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2465128" cy="32450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Спортсменка помогает своей подвернувшей ногу сопернице пересечь финишную линию.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C:\Users\Янулька\Desktop\shoes_thumb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3355138" cy="22636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843808" y="41490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Человек, дающий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свою обувь бездомной в Рио-де-Жанейро. Девочка расплакалась.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Янулька\Desktop\dobrie-postupki-19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3946025" cy="253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Янулька\Desktop\HospitalityinHurricane (1)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3626731" cy="2720898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836712"/>
            <a:ext cx="43559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Эти два норвежских парня просто прогуливались неподалеку, как вдруг услышали непонятные звуки. Оказалось, что по собственной неосторожности в воду упал ягненок. Цепляясь за камни и крепко держа друг друга за руки, они рискнули собственной жизнью, чтобы спасти бедное животное.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93305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Тысячи людей остались без электричества после урагана «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Сэнди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». Некоторые, у кого оно было, выводили на улицу розетки, чтобы другие люди могли зарядить свои телефоны и позвонить родственникам.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iles.adme.ru/files/news/part_45/453155/8115055-R3L8T8D-650-33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068960"/>
            <a:ext cx="6191250" cy="34194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476672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Выпускники Гимназии сербского города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Пирот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решили отказаться от дорогих платьев и костюмов на выпускном вечере, чтобы отдать сэкономленные деньги нуждающимся. В ходе акции школьники и преподаватели собрали 310 000 динаров, которые были переданы трем семьям с тяжело больными детьми.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После торжеств в Гимназии, выпускники прошли по центру города в футболках с надписью на спине «Твои пять минут блеска — чья-то целая жизнь»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iles.adme.ru/files/news/part_45/453155/5814455-R3L8T8D-600-dobrie-postupk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4428736" cy="3240359"/>
          </a:xfrm>
          <a:prstGeom prst="rect">
            <a:avLst/>
          </a:prstGeom>
          <a:noFill/>
        </p:spPr>
      </p:pic>
      <p:pic>
        <p:nvPicPr>
          <p:cNvPr id="17412" name="Picture 4" descr="http://files.adme.ru/files/news/part_45/453155/5812955-R3L8T8D-600-dobrie-postupki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576" y="2609528"/>
            <a:ext cx="4111424" cy="42484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3326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Пожарный только что вынес этого котенка из горящего дома, рискуя собственной жизнью. Он надел ему кислородную маску, чтобы тот мог снова нормально дышать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34076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Мужчина спасает щенков из заброшенного дома во время наводнения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iles.adme.ru/files/news/part_45/453155/8115455-R3L8T8D-600-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9120" y="1751906"/>
            <a:ext cx="4634880" cy="510609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04664"/>
            <a:ext cx="47880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Нью-йоркский полицейский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Ларри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Депримо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дежурил на Таймс-Сквер, когда увидел пожилого бездомного, сидящего на тротуаре у обувного магазина. Он поговорил с ним, узнал какой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у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 того размер, отошел, а 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через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некоторое время вернулся с 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новыми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зимними ботинками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 носками, и помог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бездомному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их надеть.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Все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это произошло на глазах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сотрудницы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офиса шерифа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Она незаметно сняла эту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сцену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на камеру мобильного телефона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. 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6237312"/>
            <a:ext cx="2235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http://www.adme.ru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97152"/>
            <a:ext cx="8748464" cy="1143000"/>
          </a:xfrm>
        </p:spPr>
        <p:txBody>
          <a:bodyPr>
            <a:noAutofit/>
          </a:bodyPr>
          <a:lstStyle/>
          <a:p>
            <a:pPr algn="just"/>
            <a:r>
              <a:rPr lang="ru-RU" sz="3600" b="1" i="1" dirty="0" smtClean="0">
                <a:solidFill>
                  <a:srgbClr val="FFFF00"/>
                </a:solidFill>
              </a:rPr>
              <a:t>Милосердие </a:t>
            </a:r>
            <a:r>
              <a:rPr lang="ru-RU" sz="3600" b="1" i="1" dirty="0" smtClean="0">
                <a:solidFill>
                  <a:srgbClr val="FFFF00"/>
                </a:solidFill>
              </a:rPr>
              <a:t>– сострадание, выраженное в реальных действиях по оказанию помощи и поддержке нуждающихся, проявления доброты и заботы о людях, животных. В понятии милосердие два </a:t>
            </a:r>
            <a:r>
              <a:rPr lang="ru-RU" sz="3600" b="1" i="1" dirty="0" smtClean="0">
                <a:solidFill>
                  <a:srgbClr val="FFFF00"/>
                </a:solidFill>
              </a:rPr>
              <a:t>момента: </a:t>
            </a:r>
            <a:r>
              <a:rPr lang="ru-RU" sz="3600" b="1" i="1" dirty="0" smtClean="0">
                <a:solidFill>
                  <a:srgbClr val="FFFF00"/>
                </a:solidFill>
              </a:rPr>
              <a:t>переживание чужой боли, как своей, личной, и реально-практический – порыв к конкретной </a:t>
            </a:r>
            <a:r>
              <a:rPr lang="ru-RU" sz="3600" b="1" i="1" dirty="0" smtClean="0">
                <a:solidFill>
                  <a:srgbClr val="FFFF00"/>
                </a:solidFill>
              </a:rPr>
              <a:t>помощи.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iles.adme.ru/files/news/part_37/379505/3554105-R3L8T8D-600-1313437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4664"/>
            <a:ext cx="4702692" cy="5894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143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Милосердие…Нужно ли оно в наше время?</vt:lpstr>
      <vt:lpstr>Дедушка Добри</vt:lpstr>
      <vt:lpstr>Слайд 3</vt:lpstr>
      <vt:lpstr>Слайд 4</vt:lpstr>
      <vt:lpstr>Слайд 5</vt:lpstr>
      <vt:lpstr>Слайд 6</vt:lpstr>
      <vt:lpstr>Слайд 7</vt:lpstr>
      <vt:lpstr>Милосердие – сострадание, выраженное в реальных действиях по оказанию помощи и поддержке нуждающихся, проявления доброты и заботы о людях, животных. В понятии милосердие два момента: переживание чужой боли, как своей, личной, и реально-практический – порыв к конкретной помощи.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5</cp:revision>
  <dcterms:created xsi:type="dcterms:W3CDTF">2013-11-17T13:36:56Z</dcterms:created>
  <dcterms:modified xsi:type="dcterms:W3CDTF">2013-11-17T15:54:08Z</dcterms:modified>
</cp:coreProperties>
</file>