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57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I:\&#1044;&#1051;&#1071;%20&#1041;&#1045;&#1057;&#1045;&#1044;&#1067;\&#1041;&#1045;&#1057;&#1045;&#1044;&#1067;\&#1079;&#1072;&#1074;&#1080;&#1089;&#1080;&#1090;%20&#1083;&#1080;%20&#1073;&#1091;&#1076;&#1091;&#1097;&#1077;&#1077;%20&#1086;&#1090;%20&#1084;&#1077;&#1085;&#1103;\273_054ea1cd46.240.mp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</a:rPr>
              <a:t>Зависит ли будущее от меня?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105400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Учитель физической культуры МОУ </a:t>
            </a:r>
            <a:r>
              <a:rPr lang="ru-RU" b="1" dirty="0" err="1" smtClean="0">
                <a:solidFill>
                  <a:srgbClr val="0070C0"/>
                </a:solidFill>
              </a:rPr>
              <a:t>Томилинская</a:t>
            </a:r>
            <a:r>
              <a:rPr lang="ru-RU" b="1" dirty="0" smtClean="0">
                <a:solidFill>
                  <a:srgbClr val="0070C0"/>
                </a:solidFill>
              </a:rPr>
              <a:t> СОШ № 19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http://img-fotki.yandex.ru/get/6105/128994368.0/0_70951_9c2d099c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420888"/>
            <a:ext cx="3784203" cy="2520280"/>
          </a:xfrm>
          <a:prstGeom prst="rect">
            <a:avLst/>
          </a:prstGeom>
          <a:noFill/>
        </p:spPr>
      </p:pic>
      <p:pic>
        <p:nvPicPr>
          <p:cNvPr id="4100" name="Picture 4" descr="http://www.fun4child.ru/uploads/posts/2011-06/1307990325_resize-of-00055w4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276872"/>
            <a:ext cx="2758191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ЛЮБИМАЯ РАБОТА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55576" y="2730986"/>
            <a:ext cx="770485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Цена – хорошо учиться в школе, в институте,  начать работать в самой низкой должности, потихоньку с трудностями и радостями расти в своей профессии.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ЛЮБИМАЯ РАБОТА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916832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Преимущества – с радостью идёшь на работу, испытываешь чувство счастья и удовлетворения от своих успехов</a:t>
            </a: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ДРУЖБА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95536" y="1772816"/>
            <a:ext cx="842493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Цена – всегда  приходить на помощь другу, интересоваться его делами, отодвигать свои дела на второй план.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ДРУЖБА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Преимущества – друг поможет в трудную минуту, ему можно  всё рассказать и «поплакать в жилетку», друг никогда не придаст. </a:t>
            </a:r>
            <a:endParaRPr lang="ru-RU" sz="3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СЛАВА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39552" y="1916832"/>
            <a:ext cx="828092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Слава – упорный труд на пути к славе, зависть окружающих, иногда отсутствие семьи.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СЛАВА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916832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Преимущества – тебя все знают и восхищаются</a:t>
            </a:r>
            <a:r>
              <a:rPr lang="ru-RU" sz="4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СПОРТИВНЫЕ ДОСТИЖЕНИЯ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060848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rgbClr val="7030A0"/>
                </a:solidFill>
              </a:rPr>
              <a:t>Упорный труд, отсутствие развлечений, надо сочетать учёбу в школе/институте с занятиями спортом, поражения, травмы. 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СПОРТИВНЫЕ ДОСТИЖЕНИЯ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51520" y="1700808"/>
            <a:ext cx="86409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Преимущества – медали, радость от успехов и побед, красивое тело, уважение и восхищение окружающих, гордость семьи.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ПУТЕШЕСТВИЯ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44824"/>
            <a:ext cx="82809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>
                <a:solidFill>
                  <a:srgbClr val="7030A0"/>
                </a:solidFill>
              </a:rPr>
              <a:t>Нужно много трудиться, чтобы позволить себе много путешествовать.</a:t>
            </a:r>
            <a:endParaRPr lang="ru-RU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ПУТЕШЕСТВИЯ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971600" y="2747125"/>
            <a:ext cx="77048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Преимущество – множество впечатлений, новые знакомства, обогащение знаниями и опытом.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ьга\Downloads\325b6e295c96c2654f6b02ef0009a68a_L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ЛЮБОВЬ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700808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solidFill>
                  <a:srgbClr val="7030A0"/>
                </a:solidFill>
              </a:rPr>
              <a:t>Цена – каждодневная самоотдача,  работа над собой, умение уступать и идти на компромиссы. 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ЛЮБОВЬ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00808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rgbClr val="7030A0"/>
                </a:solidFill>
              </a:rPr>
              <a:t>Преимущества – быть любимым, получать радость от общения с любимым человеком.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ДОЛГАЯ ЖИЗНЬ РОДИТЕЛЕЙ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772816"/>
            <a:ext cx="80648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>
                <a:solidFill>
                  <a:srgbClr val="7030A0"/>
                </a:solidFill>
              </a:rPr>
              <a:t>Цена – заботиться о родителях каждый день, не огорчать их.</a:t>
            </a:r>
            <a:endParaRPr lang="ru-RU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ДОЛГАЯ ЖИЗНЬ РОДИТЕЛЕЙ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67544" y="2406660"/>
            <a:ext cx="81003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Преимущества – родительская любовь и счастье, что они с тобой.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Магазин общего будущего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ru-RU" sz="3600" dirty="0" smtClean="0">
                <a:solidFill>
                  <a:srgbClr val="7030A0"/>
                </a:solidFill>
              </a:rPr>
              <a:t>Иметь крепкую семью</a:t>
            </a:r>
          </a:p>
          <a:p>
            <a:pPr marL="514350" indent="-514350">
              <a:buAutoNum type="arabicParenR"/>
            </a:pPr>
            <a:r>
              <a:rPr lang="ru-RU" sz="3600" dirty="0" smtClean="0">
                <a:solidFill>
                  <a:srgbClr val="7030A0"/>
                </a:solidFill>
              </a:rPr>
              <a:t>Стать учёным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3600" dirty="0" smtClean="0">
                <a:solidFill>
                  <a:srgbClr val="7030A0"/>
                </a:solidFill>
              </a:rPr>
              <a:t>Стать военным </a:t>
            </a:r>
          </a:p>
          <a:p>
            <a:pPr marL="514350" indent="-514350">
              <a:buAutoNum type="arabicParenR"/>
            </a:pPr>
            <a:r>
              <a:rPr lang="ru-RU" sz="3600" dirty="0" smtClean="0">
                <a:solidFill>
                  <a:srgbClr val="7030A0"/>
                </a:solidFill>
              </a:rPr>
              <a:t>Стать врачом</a:t>
            </a:r>
          </a:p>
          <a:p>
            <a:pPr marL="514350" indent="-514350">
              <a:buAutoNum type="arabicParenR"/>
            </a:pPr>
            <a:r>
              <a:rPr lang="ru-RU" sz="3600" dirty="0" smtClean="0">
                <a:solidFill>
                  <a:srgbClr val="7030A0"/>
                </a:solidFill>
              </a:rPr>
              <a:t>Стать спортсменом</a:t>
            </a:r>
          </a:p>
          <a:p>
            <a:pPr marL="514350" indent="-514350">
              <a:buAutoNum type="arabicParenR"/>
            </a:pPr>
            <a:r>
              <a:rPr lang="ru-RU" sz="3600" dirty="0" smtClean="0">
                <a:solidFill>
                  <a:srgbClr val="7030A0"/>
                </a:solidFill>
              </a:rPr>
              <a:t>Стать экономистом</a:t>
            </a:r>
          </a:p>
          <a:p>
            <a:pPr marL="514350" indent="-514350">
              <a:buAutoNum type="arabicParenR"/>
            </a:pPr>
            <a:r>
              <a:rPr lang="ru-RU" sz="3600" dirty="0" smtClean="0">
                <a:solidFill>
                  <a:srgbClr val="7030A0"/>
                </a:solidFill>
              </a:rPr>
              <a:t>Стать юристом</a:t>
            </a:r>
          </a:p>
          <a:p>
            <a:pPr marL="514350" indent="-514350">
              <a:buAutoNum type="arabicParenR"/>
            </a:pPr>
            <a:r>
              <a:rPr lang="ru-RU" sz="3600" dirty="0" smtClean="0">
                <a:solidFill>
                  <a:srgbClr val="7030A0"/>
                </a:solidFill>
              </a:rPr>
              <a:t>Стать учителем</a:t>
            </a:r>
          </a:p>
          <a:p>
            <a:pPr marL="514350" indent="-514350">
              <a:buAutoNum type="arabicParenR"/>
            </a:pPr>
            <a:r>
              <a:rPr lang="ru-RU" sz="3600" dirty="0" smtClean="0">
                <a:solidFill>
                  <a:srgbClr val="7030A0"/>
                </a:solidFill>
              </a:rPr>
              <a:t>Стать сотрудником МЧС</a:t>
            </a:r>
          </a:p>
          <a:p>
            <a:pPr marL="514350" indent="-514350">
              <a:buAutoNum type="arabicParenR"/>
            </a:pPr>
            <a:endParaRPr lang="ru-RU" dirty="0" smtClean="0">
              <a:solidFill>
                <a:srgbClr val="7030A0"/>
              </a:solidFill>
            </a:endParaRPr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Иметь крепкую семью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Цена – каждодневная работа над отношениями, каждодневная любовь к членам своей семьи, забота о них.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Крепкая семья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Для общества – семья ячейка общества, рождение детей в семьи – увеличение рождаемости.</a:t>
            </a:r>
            <a:endParaRPr lang="ru-RU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Учёный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4800" dirty="0" smtClean="0">
                <a:solidFill>
                  <a:srgbClr val="7030A0"/>
                </a:solidFill>
              </a:rPr>
              <a:t>Цена </a:t>
            </a:r>
            <a:r>
              <a:rPr lang="ru-RU" sz="4800" dirty="0" smtClean="0">
                <a:solidFill>
                  <a:srgbClr val="7030A0"/>
                </a:solidFill>
              </a:rPr>
              <a:t>– упорный труд, учёба,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smtClean="0">
                <a:solidFill>
                  <a:srgbClr val="7030A0"/>
                </a:solidFill>
              </a:rPr>
              <a:t>малое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smtClean="0">
                <a:solidFill>
                  <a:srgbClr val="7030A0"/>
                </a:solidFill>
              </a:rPr>
              <a:t>количество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en-US" sz="4800" dirty="0" smtClean="0">
                <a:solidFill>
                  <a:srgbClr val="7030A0"/>
                </a:solidFill>
              </a:rPr>
              <a:t>развлечений</a:t>
            </a:r>
            <a:r>
              <a:rPr lang="en-US" sz="4800" dirty="0" smtClean="0">
                <a:solidFill>
                  <a:srgbClr val="7030A0"/>
                </a:solidFill>
              </a:rPr>
              <a:t>.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Учёный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ru-RU" sz="4800" dirty="0" smtClean="0">
                <a:solidFill>
                  <a:srgbClr val="7030A0"/>
                </a:solidFill>
              </a:rPr>
              <a:t>Для общества</a:t>
            </a:r>
            <a:r>
              <a:rPr lang="en-US" sz="4800" dirty="0" smtClean="0">
                <a:solidFill>
                  <a:srgbClr val="7030A0"/>
                </a:solidFill>
              </a:rPr>
              <a:t> – </a:t>
            </a:r>
            <a:r>
              <a:rPr lang="en-US" sz="4800" dirty="0" err="1" smtClean="0">
                <a:solidFill>
                  <a:srgbClr val="7030A0"/>
                </a:solidFill>
              </a:rPr>
              <a:t>изобр</a:t>
            </a:r>
            <a:r>
              <a:rPr lang="ru-RU" sz="4800" dirty="0" smtClean="0">
                <a:solidFill>
                  <a:srgbClr val="7030A0"/>
                </a:solidFill>
              </a:rPr>
              <a:t>и</a:t>
            </a:r>
            <a:r>
              <a:rPr lang="en-US" sz="4800" dirty="0" err="1" smtClean="0">
                <a:solidFill>
                  <a:srgbClr val="7030A0"/>
                </a:solidFill>
              </a:rPr>
              <a:t>тения</a:t>
            </a:r>
            <a:r>
              <a:rPr lang="en-US" sz="4800" dirty="0" smtClean="0">
                <a:solidFill>
                  <a:srgbClr val="7030A0"/>
                </a:solidFill>
              </a:rPr>
              <a:t> </a:t>
            </a:r>
            <a:r>
              <a:rPr lang="ru-RU" sz="4800" dirty="0" smtClean="0">
                <a:solidFill>
                  <a:srgbClr val="7030A0"/>
                </a:solidFill>
              </a:rPr>
              <a:t>для человечества в различных областях. </a:t>
            </a:r>
          </a:p>
          <a:p>
            <a:pPr algn="just">
              <a:buNone/>
            </a:pPr>
            <a:endParaRPr lang="ru-RU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Военный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Цена - строгая </a:t>
            </a:r>
            <a:r>
              <a:rPr lang="ru-RU" sz="4400" dirty="0" smtClean="0">
                <a:solidFill>
                  <a:srgbClr val="7030A0"/>
                </a:solidFill>
              </a:rPr>
              <a:t>дисциплина, риск и опасность, тяжёлые физические и моральные нагрузки. </a:t>
            </a:r>
            <a:endParaRPr lang="ru-RU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Магазин личного будущего 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208912" cy="1752600"/>
          </a:xfrm>
        </p:spPr>
        <p:txBody>
          <a:bodyPr>
            <a:no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1)Богатство (честное, через труд)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2)Быстрое обогащение (нажитое нечестно) 3)Дружная Семья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4)Любимая работа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5)Друзья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6)Слава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7)Спортивные достижения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8)Путешествия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9) Любовь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10) Долгая жизнь родителей.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Военный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4800" dirty="0" smtClean="0">
                <a:solidFill>
                  <a:srgbClr val="7030A0"/>
                </a:solidFill>
              </a:rPr>
              <a:t>Для общества – защита родины.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Врач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Цена - </a:t>
            </a:r>
            <a:r>
              <a:rPr lang="ru-RU" sz="4400" dirty="0" smtClean="0">
                <a:solidFill>
                  <a:srgbClr val="7030A0"/>
                </a:solidFill>
              </a:rPr>
              <a:t>долгая учёба, зависимость (материальная) от родителей, медленный карьерный рост.</a:t>
            </a:r>
            <a:endParaRPr lang="ru-RU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Врач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4800" dirty="0" smtClean="0">
                <a:solidFill>
                  <a:srgbClr val="7030A0"/>
                </a:solidFill>
              </a:rPr>
              <a:t>Для общества – лечить и помогать людям в обычной жизни и экстремальных  ситуациях.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Спортсмен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4800" dirty="0" smtClean="0">
                <a:solidFill>
                  <a:srgbClr val="7030A0"/>
                </a:solidFill>
              </a:rPr>
              <a:t>Цена - Тяжёлый </a:t>
            </a:r>
            <a:r>
              <a:rPr lang="ru-RU" sz="4800" dirty="0" smtClean="0">
                <a:solidFill>
                  <a:srgbClr val="7030A0"/>
                </a:solidFill>
              </a:rPr>
              <a:t>физический труд, жёсткая дисциплина, множество ограничений, травмы. 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Спортсмен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None/>
            </a:pPr>
            <a:r>
              <a:rPr lang="ru-RU" sz="4800" dirty="0" smtClean="0">
                <a:solidFill>
                  <a:srgbClr val="7030A0"/>
                </a:solidFill>
              </a:rPr>
              <a:t>Для общества </a:t>
            </a:r>
            <a:r>
              <a:rPr lang="ru-RU" sz="4800" dirty="0" smtClean="0">
                <a:solidFill>
                  <a:srgbClr val="7030A0"/>
                </a:solidFill>
              </a:rPr>
              <a:t>– отстаивание чести страны на соревнованиях</a:t>
            </a: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Экономист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7030A0"/>
                </a:solidFill>
              </a:rPr>
              <a:t>Цена – </a:t>
            </a:r>
            <a:r>
              <a:rPr lang="ru-RU" dirty="0" smtClean="0">
                <a:solidFill>
                  <a:srgbClr val="7030A0"/>
                </a:solidFill>
              </a:rPr>
              <a:t>трудная учёба, возможность совершения серьёзных ошибок и просчётов, ведущих к административной или даже уголовной ответственности, экономический риск, необходимо быть очень внимательным и аккуратным.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Экономист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4800" dirty="0" smtClean="0">
                <a:solidFill>
                  <a:srgbClr val="7030A0"/>
                </a:solidFill>
              </a:rPr>
              <a:t>Для общества – повышение уровня экономики страны, вывод страны из экономического кризиса</a:t>
            </a:r>
            <a:endParaRPr lang="ru-RU" sz="4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Юрист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Цена - сложно </a:t>
            </a:r>
            <a:r>
              <a:rPr lang="ru-RU" sz="4000" dirty="0" smtClean="0">
                <a:solidFill>
                  <a:srgbClr val="7030A0"/>
                </a:solidFill>
              </a:rPr>
              <a:t>поступить в институт, трудная учёба, высокая конкуренция, высокая ответственность, должен быть высокий моральный облик, отсутствие нормированного рабочего дня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Юрист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None/>
            </a:pPr>
            <a:r>
              <a:rPr lang="ru-RU" sz="4800" dirty="0" smtClean="0">
                <a:solidFill>
                  <a:srgbClr val="7030A0"/>
                </a:solidFill>
              </a:rPr>
              <a:t>Для общества – помощь несправедливо обиженным, разработка законов, борьба за право.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Учитель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Цена - постоянная </a:t>
            </a:r>
            <a:r>
              <a:rPr lang="ru-RU" sz="3600" dirty="0" smtClean="0">
                <a:solidFill>
                  <a:srgbClr val="7030A0"/>
                </a:solidFill>
              </a:rPr>
              <a:t>работа над собой, необходимо любить детей, полная самоотдача, высокий моральный облик, отсутствие нормированного рабочего дня.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23528" y="2365722"/>
            <a:ext cx="835292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Цена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закончить хорошо без троек школу, закончить институт, каждодневный труд, экономия денежных средств, минимум развлечений.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ЧЕСТНОЕ БОГАТСТВО 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Учитель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Для общества – воспитание и обучение молодого поколения, привитие моральных ценностей. 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МЧС (полиция, пожарный, спасатель)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Цена - опасная </a:t>
            </a:r>
            <a:r>
              <a:rPr lang="ru-RU" sz="3600" dirty="0" smtClean="0">
                <a:solidFill>
                  <a:srgbClr val="7030A0"/>
                </a:solidFill>
              </a:rPr>
              <a:t>профессия, необходимость иметь высокий моральный облик, хорошую физическую подготовку, ненормированный рабочий день.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 МЧС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Для общества – охрана правопорядка граждан, предотвращение террористических актов, защита населения, помощь попавшим в беду, предотвращение и устранение последствий экстремальных ситуаций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273_054ea1cd46.240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72008" y="0"/>
            <a:ext cx="9216008" cy="69120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ЧЕСТНОЕ БОГАТСТВО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55576" y="2162180"/>
            <a:ext cx="79208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Преимущества – удовольствие от своих достижений, уважение к себе, уважение окружающих, опыт, багаж знаний,  можешь обеспечить себя и свою семью, уверенность в завтрашнем дне.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НЕЧЕСТНО ЗАРАБОТАННОЕ БОГАТСТВО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132856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rgbClr val="7030A0"/>
                </a:solidFill>
              </a:rPr>
              <a:t>Страх быть оказаться в тюрьме за нечестное обогащение, чувство вины, осуждение окружающих, страх всё потерять в один момент.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НЕЧЕСТНО ЗАРАБОТАННОЕ БОГАТСТВО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564904"/>
            <a:ext cx="77048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>
                <a:solidFill>
                  <a:srgbClr val="7030A0"/>
                </a:solidFill>
              </a:rPr>
              <a:t>Преимущества – имеешь многое, но очень недолго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СЕМЬЯ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132856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rgbClr val="7030A0"/>
                </a:solidFill>
              </a:rPr>
              <a:t>Цена – каждодневная работа над отношениями, каждодневная любовь к членам своей семьи, забота о них. 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СЕМЬЯ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1916832"/>
            <a:ext cx="84959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Преимущества – любовь и забота близких, ты не одинок,  семья тебя поддерживает.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0">
      <a:dk1>
        <a:srgbClr val="8DB3E2"/>
      </a:dk1>
      <a:lt1>
        <a:srgbClr val="92CDD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771</Words>
  <Application>Microsoft Office PowerPoint</Application>
  <PresentationFormat>Экран (4:3)</PresentationFormat>
  <Paragraphs>98</Paragraphs>
  <Slides>43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Тема Office</vt:lpstr>
      <vt:lpstr>Зависит ли будущее от меня?</vt:lpstr>
      <vt:lpstr>Слайд 2</vt:lpstr>
      <vt:lpstr>Магазин личного будущего </vt:lpstr>
      <vt:lpstr>ЧЕСТНОЕ БОГАТСТВО </vt:lpstr>
      <vt:lpstr>ЧЕСТНОЕ БОГАТСТВО</vt:lpstr>
      <vt:lpstr>НЕЧЕСТНО ЗАРАБОТАННОЕ БОГАТСТВО</vt:lpstr>
      <vt:lpstr>НЕЧЕСТНО ЗАРАБОТАННОЕ БОГАТСТВО</vt:lpstr>
      <vt:lpstr>СЕМЬЯ</vt:lpstr>
      <vt:lpstr>СЕМЬЯ</vt:lpstr>
      <vt:lpstr>ЛЮБИМАЯ РАБОТА</vt:lpstr>
      <vt:lpstr>ЛЮБИМАЯ РАБОТА</vt:lpstr>
      <vt:lpstr>ДРУЖБА</vt:lpstr>
      <vt:lpstr>ДРУЖБА</vt:lpstr>
      <vt:lpstr>СЛАВА</vt:lpstr>
      <vt:lpstr>СЛАВА</vt:lpstr>
      <vt:lpstr>СПОРТИВНЫЕ ДОСТИЖЕНИЯ</vt:lpstr>
      <vt:lpstr>СПОРТИВНЫЕ ДОСТИЖЕНИЯ</vt:lpstr>
      <vt:lpstr>ПУТЕШЕСТВИЯ</vt:lpstr>
      <vt:lpstr>ПУТЕШЕСТВИЯ</vt:lpstr>
      <vt:lpstr>ЛЮБОВЬ</vt:lpstr>
      <vt:lpstr>ЛЮБОВЬ</vt:lpstr>
      <vt:lpstr>ДОЛГАЯ ЖИЗНЬ РОДИТЕЛЕЙ</vt:lpstr>
      <vt:lpstr>ДОЛГАЯ ЖИЗНЬ РОДИТЕЛЕЙ</vt:lpstr>
      <vt:lpstr>Магазин общего будущего</vt:lpstr>
      <vt:lpstr>Иметь крепкую семью</vt:lpstr>
      <vt:lpstr>Крепкая семья</vt:lpstr>
      <vt:lpstr>Учёный</vt:lpstr>
      <vt:lpstr>Учёный</vt:lpstr>
      <vt:lpstr>Военный </vt:lpstr>
      <vt:lpstr>Военный</vt:lpstr>
      <vt:lpstr>Врач</vt:lpstr>
      <vt:lpstr>Врач</vt:lpstr>
      <vt:lpstr>Спортсмен</vt:lpstr>
      <vt:lpstr>Спортсмен</vt:lpstr>
      <vt:lpstr>Экономист</vt:lpstr>
      <vt:lpstr>Экономист </vt:lpstr>
      <vt:lpstr>Юрист</vt:lpstr>
      <vt:lpstr>Юрист </vt:lpstr>
      <vt:lpstr>Учитель </vt:lpstr>
      <vt:lpstr>Учитель</vt:lpstr>
      <vt:lpstr>МЧС (полиция, пожарный, спасатель)</vt:lpstr>
      <vt:lpstr> МЧС</vt:lpstr>
      <vt:lpstr>Слайд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Зависит ли будущее от меня?</dc:title>
  <dc:creator>Ольга</dc:creator>
  <cp:lastModifiedBy>Ольга</cp:lastModifiedBy>
  <cp:revision>5</cp:revision>
  <dcterms:created xsi:type="dcterms:W3CDTF">2013-11-17T21:01:20Z</dcterms:created>
  <dcterms:modified xsi:type="dcterms:W3CDTF">2013-11-18T18:37:34Z</dcterms:modified>
</cp:coreProperties>
</file>