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Жизнь виртуальная жизнь реальная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131840" y="4941168"/>
            <a:ext cx="5824736" cy="1752600"/>
          </a:xfrm>
        </p:spPr>
        <p:txBody>
          <a:bodyPr/>
          <a:lstStyle/>
          <a:p>
            <a:r>
              <a:rPr lang="ru-RU" b="1" i="1" dirty="0" smtClean="0"/>
              <a:t>Учитель МОУ </a:t>
            </a:r>
            <a:r>
              <a:rPr lang="ru-RU" b="1" i="1" dirty="0" err="1" smtClean="0"/>
              <a:t>Томилинская</a:t>
            </a:r>
            <a:r>
              <a:rPr lang="ru-RU" b="1" i="1" dirty="0" smtClean="0"/>
              <a:t> СОШ № 19</a:t>
            </a:r>
          </a:p>
          <a:p>
            <a:r>
              <a:rPr lang="ru-RU" b="1" i="1" dirty="0" err="1" smtClean="0"/>
              <a:t>Сираковская</a:t>
            </a:r>
            <a:r>
              <a:rPr lang="ru-RU" b="1" i="1" dirty="0" smtClean="0"/>
              <a:t> Яна Вадимовна</a:t>
            </a:r>
            <a:endParaRPr lang="ru-RU" b="1" i="1" dirty="0"/>
          </a:p>
        </p:txBody>
      </p:sp>
      <p:pic>
        <p:nvPicPr>
          <p:cNvPr id="1026" name="Picture 2" descr="http://static.diary.ru/userdir/2/3/5/7/2357920/673399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916832"/>
            <a:ext cx="4762500" cy="2943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FFFF00"/>
                </a:solidFill>
              </a:rPr>
              <a:t>Реальная жизнь – личная жизнь каждого человека (чтение, музыка, учеба, общение, друзья, каникулы, увлечения, спорт, взаимоотношения , семья и т.д.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agudo.ru/uploads/posts/2008-10/1223396262_solnechnyjj-sv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492896"/>
            <a:ext cx="5257825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>
                <a:solidFill>
                  <a:srgbClr val="FFFF00"/>
                </a:solidFill>
              </a:rPr>
              <a:t>Виртуальность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ru-RU" sz="3200" dirty="0" smtClean="0">
                <a:solidFill>
                  <a:srgbClr val="FFFF00"/>
                </a:solidFill>
              </a:rPr>
              <a:t>- </a:t>
            </a:r>
            <a:r>
              <a:rPr lang="ru-RU" sz="3200" dirty="0" smtClean="0">
                <a:solidFill>
                  <a:srgbClr val="FFFF00"/>
                </a:solidFill>
              </a:rPr>
              <a:t>это вымышленный, воображаемый объект или субъект, отношение или действие, которое не присутствует данный момент в реальной жизни, а созданный человеческим воображением, другими словами это фантазия и вымысел</a:t>
            </a:r>
            <a:endParaRPr lang="ru-RU" sz="32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www.stihi.ru/pics/2013/02/26/105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140968"/>
            <a:ext cx="5328592" cy="3546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76672"/>
            <a:ext cx="864096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600" dirty="0" smtClean="0">
                <a:solidFill>
                  <a:srgbClr val="FFFF00"/>
                </a:solidFill>
              </a:rPr>
              <a:t>Виртуальная жизнь – искусственная реальность,  созданный техническими средствами мир, передаваемый человеку. </a:t>
            </a:r>
            <a:endParaRPr lang="ru-RU" sz="36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://jentjens.com/blog/wp-content/uploads/2010/05/robot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132856"/>
            <a:ext cx="5715000" cy="43053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198884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rgbClr val="FFFF00"/>
                </a:solidFill>
              </a:rPr>
              <a:t>Интернет и </a:t>
            </a:r>
            <a:r>
              <a:rPr lang="ru-RU" sz="3600" dirty="0" smtClean="0">
                <a:solidFill>
                  <a:srgbClr val="FFFF00"/>
                </a:solidFill>
              </a:rPr>
              <a:t>здоровье Интернет </a:t>
            </a:r>
            <a:r>
              <a:rPr lang="ru-RU" sz="3600" dirty="0" smtClean="0">
                <a:solidFill>
                  <a:srgbClr val="FFFF00"/>
                </a:solidFill>
              </a:rPr>
              <a:t>и </a:t>
            </a:r>
            <a:r>
              <a:rPr lang="ru-RU" sz="3600" dirty="0" smtClean="0">
                <a:solidFill>
                  <a:srgbClr val="FFFF00"/>
                </a:solidFill>
              </a:rPr>
              <a:t>время Интернет </a:t>
            </a:r>
            <a:r>
              <a:rPr lang="ru-RU" sz="3600" dirty="0" smtClean="0">
                <a:solidFill>
                  <a:srgbClr val="FFFF00"/>
                </a:solidFill>
              </a:rPr>
              <a:t>и </a:t>
            </a:r>
            <a:r>
              <a:rPr lang="ru-RU" sz="3600" dirty="0" smtClean="0">
                <a:solidFill>
                  <a:srgbClr val="FFFF00"/>
                </a:solidFill>
              </a:rPr>
              <a:t>учёба</a:t>
            </a:r>
          </a:p>
          <a:p>
            <a:r>
              <a:rPr lang="ru-RU" sz="3600" dirty="0" smtClean="0">
                <a:solidFill>
                  <a:srgbClr val="FFFF00"/>
                </a:solidFill>
              </a:rPr>
              <a:t>Интернет </a:t>
            </a:r>
            <a:r>
              <a:rPr lang="ru-RU" sz="3600" dirty="0" smtClean="0">
                <a:solidFill>
                  <a:srgbClr val="FFFF00"/>
                </a:solidFill>
              </a:rPr>
              <a:t>и общение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619672" y="404664"/>
            <a:ext cx="65162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+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интернета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5">
      <a:dk1>
        <a:srgbClr val="7070FF"/>
      </a:dk1>
      <a:lt1>
        <a:srgbClr val="000099"/>
      </a:lt1>
      <a:dk2>
        <a:srgbClr val="00004C"/>
      </a:dk2>
      <a:lt2>
        <a:srgbClr val="C0FFC0"/>
      </a:lt2>
      <a:accent1>
        <a:srgbClr val="33CCCC"/>
      </a:accent1>
      <a:accent2>
        <a:srgbClr val="00C600"/>
      </a:accent2>
      <a:accent3>
        <a:srgbClr val="AAAACA"/>
      </a:accent3>
      <a:accent4>
        <a:srgbClr val="B7B7FF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107</Words>
  <Application>Microsoft Office PowerPoint</Application>
  <PresentationFormat>Экран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Жизнь виртуальная жизнь реальная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Жизнь виртуальная жизнь реальная </dc:title>
  <dc:creator>Ольга</dc:creator>
  <cp:lastModifiedBy>Ольга</cp:lastModifiedBy>
  <cp:revision>3</cp:revision>
  <dcterms:created xsi:type="dcterms:W3CDTF">2013-11-18T14:44:43Z</dcterms:created>
  <dcterms:modified xsi:type="dcterms:W3CDTF">2013-11-18T17:05:23Z</dcterms:modified>
</cp:coreProperties>
</file>