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ru-RU" b="1" dirty="0" smtClean="0"/>
              <a:t>Есть ли герои в наше время?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4869160"/>
            <a:ext cx="7304856" cy="175260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B0F0"/>
                </a:solidFill>
              </a:rPr>
              <a:t>Учитель МОУ </a:t>
            </a:r>
            <a:r>
              <a:rPr lang="ru-RU" b="1" dirty="0" err="1" smtClean="0">
                <a:solidFill>
                  <a:srgbClr val="00B0F0"/>
                </a:solidFill>
              </a:rPr>
              <a:t>Томилинская</a:t>
            </a:r>
            <a:r>
              <a:rPr lang="ru-RU" b="1" dirty="0" smtClean="0">
                <a:solidFill>
                  <a:srgbClr val="00B0F0"/>
                </a:solidFill>
              </a:rPr>
              <a:t> СОШ № 19 </a:t>
            </a:r>
            <a:r>
              <a:rPr lang="ru-RU" b="1" dirty="0" err="1" smtClean="0">
                <a:solidFill>
                  <a:srgbClr val="00B0F0"/>
                </a:solidFill>
              </a:rPr>
              <a:t>Сираковская</a:t>
            </a:r>
            <a:r>
              <a:rPr lang="ru-RU" b="1" dirty="0" smtClean="0">
                <a:solidFill>
                  <a:srgbClr val="00B0F0"/>
                </a:solidFill>
              </a:rPr>
              <a:t> Яна </a:t>
            </a:r>
            <a:r>
              <a:rPr lang="ru-RU" b="1" dirty="0" err="1" smtClean="0">
                <a:solidFill>
                  <a:srgbClr val="00B0F0"/>
                </a:solidFill>
              </a:rPr>
              <a:t>вадимовна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1026" name="Picture 2" descr="Юный герой России Михаил Ярмон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2976328" cy="2232248"/>
          </a:xfrm>
          <a:prstGeom prst="rect">
            <a:avLst/>
          </a:prstGeom>
          <a:noFill/>
        </p:spPr>
      </p:pic>
      <p:pic>
        <p:nvPicPr>
          <p:cNvPr id="1028" name="Picture 4" descr="http://im6-tub-ru.yandex.net/i?id=510438-06-16f-02406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212976"/>
            <a:ext cx="1419225" cy="1428750"/>
          </a:xfrm>
          <a:prstGeom prst="rect">
            <a:avLst/>
          </a:prstGeom>
          <a:noFill/>
        </p:spPr>
      </p:pic>
      <p:pic>
        <p:nvPicPr>
          <p:cNvPr id="1030" name="Picture 6" descr="http://nywndid.oficery.ru/sites/default/files/imagecache/191x192/people/2011/08/gaicin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140968"/>
            <a:ext cx="1819275" cy="1828800"/>
          </a:xfrm>
          <a:prstGeom prst="rect">
            <a:avLst/>
          </a:prstGeom>
          <a:noFill/>
        </p:spPr>
      </p:pic>
      <p:pic>
        <p:nvPicPr>
          <p:cNvPr id="1032" name="Picture 8" descr="http://s40.radikal.ru/i087/1204/c9/24ebf564814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7864" y="1196752"/>
            <a:ext cx="3264362" cy="2448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1520" y="429633"/>
            <a:ext cx="8640805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Герой – это…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1. Выдающийся своей храбростью, доблестью, самоотверженностью человек, совершающий подвиги.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2. Лицо, воплощающее в себе характерные черты эпохи, среды.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Главное действующее лицо литературного произведения.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4. Лицо, привлекшее к себе внимание чем-нибудь или являющееся предметом восхищения, подражания.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Подвиг - это самоотверженный героический поступок.</a:t>
            </a:r>
            <a:endParaRPr lang="ru-RU" sz="4400" b="1" dirty="0">
              <a:solidFill>
                <a:srgbClr val="7030A0"/>
              </a:solidFill>
            </a:endParaRPr>
          </a:p>
        </p:txBody>
      </p:sp>
      <p:pic>
        <p:nvPicPr>
          <p:cNvPr id="14338" name="Picture 2" descr="http://im4-tub-ru.yandex.net/i?id=145916734-5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2780928"/>
            <a:ext cx="2664296" cy="3633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21097" y="1265077"/>
            <a:ext cx="870180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Каким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должен быть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герой: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Какой он национальности?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Какого он возраста?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Какая у него профессия?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Какого пола?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Какая у него внешность?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Какое образование, воспитание?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">
      <a:dk1>
        <a:srgbClr val="7070FF"/>
      </a:dk1>
      <a:lt1>
        <a:srgbClr val="C5C5FF"/>
      </a:lt1>
      <a:dk2>
        <a:srgbClr val="7070FF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110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Есть ли герои в наше время?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Есть ли герои в наше время?</dc:title>
  <dc:creator>Ольга</dc:creator>
  <cp:lastModifiedBy>Ольга</cp:lastModifiedBy>
  <cp:revision>4</cp:revision>
  <dcterms:created xsi:type="dcterms:W3CDTF">2013-11-18T11:52:12Z</dcterms:created>
  <dcterms:modified xsi:type="dcterms:W3CDTF">2013-11-18T17:50:14Z</dcterms:modified>
</cp:coreProperties>
</file>