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1470025"/>
          </a:xfrm>
          <a:solidFill>
            <a:schemeClr val="accent1">
              <a:lumMod val="75000"/>
            </a:schemeClr>
          </a:solidFill>
          <a:ln>
            <a:solidFill>
              <a:srgbClr val="92D050"/>
            </a:solidFill>
          </a:ln>
          <a:effectLst>
            <a:outerShdw blurRad="127000" dist="38100" dir="2700000" algn="ctr">
              <a:srgbClr val="000000">
                <a:alpha val="45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4800" b="1" dirty="0" smtClean="0"/>
              <a:t>Что такое настоящая дружба?</a:t>
            </a:r>
            <a:endParaRPr lang="ru-RU" sz="4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99992" y="4869160"/>
            <a:ext cx="4424536" cy="170304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b="1" dirty="0" smtClean="0">
                <a:solidFill>
                  <a:srgbClr val="00B0F0"/>
                </a:solidFill>
              </a:rPr>
              <a:t>Учитель физической культуры МОУ </a:t>
            </a:r>
            <a:r>
              <a:rPr lang="ru-RU" b="1" dirty="0" err="1" smtClean="0">
                <a:solidFill>
                  <a:srgbClr val="00B0F0"/>
                </a:solidFill>
              </a:rPr>
              <a:t>Томилинская</a:t>
            </a:r>
            <a:r>
              <a:rPr lang="ru-RU" b="1" dirty="0" smtClean="0">
                <a:solidFill>
                  <a:srgbClr val="00B0F0"/>
                </a:solidFill>
              </a:rPr>
              <a:t> СОШ № 19</a:t>
            </a:r>
          </a:p>
          <a:p>
            <a:pPr algn="just"/>
            <a:r>
              <a:rPr lang="ru-RU" b="1" dirty="0" err="1" smtClean="0">
                <a:solidFill>
                  <a:srgbClr val="00B0F0"/>
                </a:solidFill>
              </a:rPr>
              <a:t>Сираковская</a:t>
            </a:r>
            <a:r>
              <a:rPr lang="ru-RU" b="1" dirty="0" smtClean="0">
                <a:solidFill>
                  <a:srgbClr val="00B0F0"/>
                </a:solidFill>
              </a:rPr>
              <a:t> Яна Вадимовна</a:t>
            </a:r>
            <a:endParaRPr lang="ru-RU" b="1" dirty="0">
              <a:solidFill>
                <a:srgbClr val="00B0F0"/>
              </a:solidFill>
            </a:endParaRPr>
          </a:p>
        </p:txBody>
      </p:sp>
      <p:pic>
        <p:nvPicPr>
          <p:cNvPr id="5126" name="Picture 6" descr="http://glazovasd.esd-sda.org/site_data/2342/photo_albums/61/0000/5849/silen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348880"/>
            <a:ext cx="2857500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7200" b="1" dirty="0" smtClean="0">
                <a:solidFill>
                  <a:schemeClr val="tx2">
                    <a:lumMod val="50000"/>
                  </a:schemeClr>
                </a:solidFill>
              </a:rPr>
              <a:t>Друг </a:t>
            </a:r>
            <a:r>
              <a:rPr lang="ru-RU" sz="7200" b="1" dirty="0" smtClean="0">
                <a:solidFill>
                  <a:schemeClr val="tx2">
                    <a:lumMod val="50000"/>
                  </a:schemeClr>
                </a:solidFill>
              </a:rPr>
              <a:t>– это </a:t>
            </a:r>
            <a:r>
              <a:rPr lang="ru-RU" sz="7200" b="1" dirty="0" smtClean="0">
                <a:solidFill>
                  <a:schemeClr val="tx2">
                    <a:lumMod val="50000"/>
                  </a:schemeClr>
                </a:solidFill>
              </a:rPr>
              <a:t>тот…</a:t>
            </a:r>
            <a:endParaRPr lang="ru-RU" sz="72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95536" y="1484784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sz="5400" b="1" dirty="0" smtClean="0"/>
              <a:t>Как мы обычно выбираем друзей?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55577" y="2163724"/>
            <a:ext cx="8208912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Чем отличается друг от знакомого, приятеля, товарища?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51520" y="404664"/>
            <a:ext cx="8373616" cy="5678091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b="1" dirty="0" smtClean="0"/>
              <a:t>О человеке, с которым вы просто здороваетесь во дворе, вы можете сказать… .</a:t>
            </a:r>
          </a:p>
          <a:p>
            <a:pPr algn="just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О человеке, с которым время от времени обсуждаете детали матча, фильм, какие-то события, вы скажите… .</a:t>
            </a:r>
          </a:p>
          <a:p>
            <a:pPr algn="just">
              <a:buNone/>
            </a:pPr>
            <a:r>
              <a:rPr lang="ru-RU" b="1" dirty="0" smtClean="0"/>
              <a:t>Об однокласснике, с которым за 8 лет съеден пуд соли, скажете… .</a:t>
            </a:r>
          </a:p>
          <a:p>
            <a:pPr algn="just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О человеке, которому доверяете свои тайны, с которым делите радости и печали, скажете… 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611560" y="1299824"/>
            <a:ext cx="792088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Ситуация 1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Вы пришли с тренировки и буквально валитесь с ног от усталости. Но тут звонит ваш друг и просит помочь: ему нужно отнести в мастерскую тяжелый монитор. Как вы поступите?</a:t>
            </a:r>
            <a:endParaRPr kumimoji="0" lang="ru-RU" sz="3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755577" y="1515652"/>
            <a:ext cx="8136904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Ситуация 2.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Вы играли в футбол. Ваш друг сломал руку.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Что вы сделаете?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683568" y="856744"/>
            <a:ext cx="8136904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Ситуация 3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Ваш друг поступил с вами подло, но потом решил вернуть вашу дружбу, предложив дорогой подарок.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Как поступите?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5">
      <a:dk1>
        <a:srgbClr val="006300"/>
      </a:dk1>
      <a:lt1>
        <a:srgbClr val="43FF43"/>
      </a:lt1>
      <a:dk2>
        <a:srgbClr val="43FF43"/>
      </a:dk2>
      <a:lt2>
        <a:srgbClr val="00C600"/>
      </a:lt2>
      <a:accent1>
        <a:srgbClr val="00C600"/>
      </a:accent1>
      <a:accent2>
        <a:srgbClr val="43FF43"/>
      </a:accent2>
      <a:accent3>
        <a:srgbClr val="00C600"/>
      </a:accent3>
      <a:accent4>
        <a:srgbClr val="00C600"/>
      </a:accent4>
      <a:accent5>
        <a:srgbClr val="006300"/>
      </a:accent5>
      <a:accent6>
        <a:srgbClr val="00B300"/>
      </a:accent6>
      <a:hlink>
        <a:srgbClr val="FFCC00"/>
      </a:hlink>
      <a:folHlink>
        <a:srgbClr val="6699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120</Words>
  <Application>Microsoft Office PowerPoint</Application>
  <PresentationFormat>Экран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Что такое настоящая дружба?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такое настоящая дружба?</dc:title>
  <dc:creator>Ольга</dc:creator>
  <cp:lastModifiedBy>Ольга</cp:lastModifiedBy>
  <cp:revision>3</cp:revision>
  <dcterms:created xsi:type="dcterms:W3CDTF">2013-11-18T17:22:13Z</dcterms:created>
  <dcterms:modified xsi:type="dcterms:W3CDTF">2013-11-18T18:42:36Z</dcterms:modified>
</cp:coreProperties>
</file>