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70" r:id="rId10"/>
    <p:sldId id="271" r:id="rId11"/>
    <p:sldId id="272" r:id="rId12"/>
    <p:sldId id="256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8323A-B1AA-421E-A029-DD8880D34F19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57278-FF6E-457F-9DE1-5EB061179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4;&#1051;&#1071;%20&#1041;&#1045;&#1057;&#1045;&#1044;&#1067;\&#1041;&#1045;&#1057;&#1045;&#1044;&#1067;\&#1074;&#1079;&#1072;&#1080;&#1084;&#1086;&#1086;&#1090;&#1085;&#1086;&#1096;&#1077;&#1085;&#1080;&#1077;%20&#1088;&#1086;&#1076;&#1080;&#1090;&#1077;&#1083;&#1077;&#1081;%20&#1080;%20&#1076;&#1077;&#1090;&#1077;&#1081;\I%20love%20you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4;&#1051;&#1071;%20&#1041;&#1045;&#1057;&#1045;&#1044;&#1067;\&#1041;&#1045;&#1057;&#1045;&#1044;&#1067;\&#1074;&#1079;&#1072;&#1080;&#1084;&#1086;&#1086;&#1090;&#1085;&#1086;&#1096;&#1077;&#1085;&#1080;&#1077;%20&#1088;&#1086;&#1076;&#1080;&#1090;&#1077;&#1083;&#1077;&#1081;%20&#1080;%20&#1076;&#1077;&#1090;&#1077;&#1081;\I%20love%20you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4;&#1051;&#1071;%20&#1041;&#1045;&#1057;&#1045;&#1044;&#1067;\&#1041;&#1045;&#1057;&#1045;&#1044;&#1067;\&#1074;&#1079;&#1072;&#1080;&#1084;&#1086;&#1086;&#1090;&#1085;&#1086;&#1096;&#1077;&#1085;&#1080;&#1077;%20&#1088;&#1086;&#1076;&#1080;&#1090;&#1077;&#1083;&#1077;&#1081;%20&#1080;%20&#1076;&#1077;&#1090;&#1077;&#1081;\&#1055;&#1088;&#1086;&#1089;&#1090;&#1086;&#1082;&#1074;&#1072;&#1096;&#1080;&#1085;&#1086;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4;&#1051;&#1071;%20&#1041;&#1045;&#1057;&#1045;&#1044;&#1067;\&#1041;&#1045;&#1057;&#1045;&#1044;&#1067;\&#1074;&#1079;&#1072;&#1080;&#1084;&#1086;&#1086;&#1090;&#1085;&#1086;&#1096;&#1077;&#1085;&#1080;&#1077;%20&#1088;&#1086;&#1076;&#1080;&#1090;&#1077;&#1083;&#1077;&#1081;%20&#1080;%20&#1076;&#1077;&#1090;&#1077;&#1081;\&#1047;&#1072;&#1081;&#1095;&#1080;&#1082;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4;&#1051;&#1071;%20&#1041;&#1045;&#1057;&#1045;&#1044;&#1067;\&#1041;&#1045;&#1057;&#1045;&#1044;&#1067;\&#1074;&#1079;&#1072;&#1080;&#1084;&#1086;&#1086;&#1090;&#1085;&#1086;&#1096;&#1077;&#1085;&#1080;&#1077;%20&#1088;&#1086;&#1076;&#1080;&#1090;&#1077;&#1083;&#1077;&#1081;%20&#1080;%20&#1076;&#1077;&#1090;&#1077;&#1081;\&#1087;&#1086;&#1092;&#1080;&#1075;&#1080;&#1079;&#1084;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4;&#1051;&#1071;%20&#1041;&#1045;&#1057;&#1045;&#1044;&#1067;\&#1041;&#1045;&#1057;&#1045;&#1044;&#1067;\&#1074;&#1079;&#1072;&#1080;&#1084;&#1086;&#1086;&#1090;&#1085;&#1086;&#1096;&#1077;&#1085;&#1080;&#1077;%20&#1088;&#1086;&#1076;&#1080;&#1090;&#1077;&#1083;&#1077;&#1081;%20&#1080;%20&#1076;&#1077;&#1090;&#1077;&#1081;\&#1075;&#1083;&#1072;&#1079;&#1082;&#1080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7704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Взаимоотношения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детей и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   родителей </a:t>
            </a:r>
            <a:r>
              <a:rPr lang="ru-RU" dirty="0" smtClean="0"/>
              <a:t>и детей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03848" y="4869160"/>
            <a:ext cx="6408712" cy="13681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Учитель физической культуры МОУ </a:t>
            </a:r>
            <a:r>
              <a:rPr lang="ru-RU" sz="2400" dirty="0" err="1" smtClean="0">
                <a:solidFill>
                  <a:srgbClr val="002060"/>
                </a:solidFill>
              </a:rPr>
              <a:t>Томилинская</a:t>
            </a:r>
            <a:r>
              <a:rPr lang="ru-RU" sz="2400" dirty="0" smtClean="0">
                <a:solidFill>
                  <a:srgbClr val="002060"/>
                </a:solidFill>
              </a:rPr>
              <a:t> СОШ № 19</a:t>
            </a:r>
          </a:p>
          <a:p>
            <a:r>
              <a:rPr lang="ru-RU" sz="2400" dirty="0" err="1" smtClean="0">
                <a:solidFill>
                  <a:srgbClr val="002060"/>
                </a:solidFill>
              </a:rPr>
              <a:t>Сираковская</a:t>
            </a:r>
            <a:r>
              <a:rPr lang="ru-RU" sz="2400" dirty="0" smtClean="0">
                <a:solidFill>
                  <a:srgbClr val="002060"/>
                </a:solidFill>
              </a:rPr>
              <a:t> Яна Вадимовна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http://psicoforensebcn.drupalgardens.com/sites/psicoforensebcn.drupalgardens.com/files/styles/large/public/hijos-y-divorcio.jpg?itok=Zlwqld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578084"/>
            <a:ext cx="3419872" cy="2279915"/>
          </a:xfrm>
          <a:prstGeom prst="rect">
            <a:avLst/>
          </a:prstGeom>
          <a:noFill/>
        </p:spPr>
      </p:pic>
      <p:pic>
        <p:nvPicPr>
          <p:cNvPr id="4100" name="Picture 4" descr="http://indikt.ru/uploads/posts/2012-11/thumbs/1353361734_rod_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1892" y="2564904"/>
            <a:ext cx="3092108" cy="2219447"/>
          </a:xfrm>
          <a:prstGeom prst="rect">
            <a:avLst/>
          </a:prstGeom>
          <a:noFill/>
        </p:spPr>
      </p:pic>
      <p:pic>
        <p:nvPicPr>
          <p:cNvPr id="4102" name="Picture 6" descr="http://www.borunda.ru/foto/albums/userpics/10002/normal_1_June_%285%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36912"/>
            <a:ext cx="3341171" cy="2088232"/>
          </a:xfrm>
          <a:prstGeom prst="rect">
            <a:avLst/>
          </a:prstGeom>
          <a:noFill/>
        </p:spPr>
      </p:pic>
      <p:pic>
        <p:nvPicPr>
          <p:cNvPr id="4104" name="Picture 8" descr="http://www.mir-mamy.com.ua/uploads/statti/22196ecbfa6ff5716721cc1d177c619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2564904"/>
            <a:ext cx="2857500" cy="1943101"/>
          </a:xfrm>
          <a:prstGeom prst="rect">
            <a:avLst/>
          </a:prstGeom>
          <a:noFill/>
        </p:spPr>
      </p:pic>
      <p:pic>
        <p:nvPicPr>
          <p:cNvPr id="4105" name="Picture 9" descr="I:\1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404664"/>
            <a:ext cx="3431036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 love you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 love you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76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Простоквашино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7901" y="0"/>
            <a:ext cx="912209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Зайчик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b="1" spc="-100" dirty="0" smtClean="0">
                <a:solidFill>
                  <a:srgbClr val="002060"/>
                </a:solidFill>
              </a:rPr>
              <a:t>Самостоятельность - это </a:t>
            </a:r>
            <a:r>
              <a:rPr lang="ru-RU" sz="4800" b="1" spc="-100" dirty="0">
                <a:solidFill>
                  <a:srgbClr val="002060"/>
                </a:solidFill>
              </a:rPr>
              <a:t>свобода выбора, но и ответственность за этот выбор, это контроль самого себя, а не контроль со </a:t>
            </a:r>
            <a:r>
              <a:rPr lang="ru-RU" sz="4800" b="1" spc="-100" dirty="0" smtClean="0">
                <a:solidFill>
                  <a:srgbClr val="002060"/>
                </a:solidFill>
              </a:rPr>
              <a:t>стороны </a:t>
            </a:r>
            <a:endParaRPr lang="ru-RU" sz="4800" b="1" spc="-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866542"/>
            <a:ext cx="86409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Сплоченность семьи -  это степень эмоциональной близости между её членами.  Сплочённость зависит от того, как в семье проводится свободное время, как принимаются решения, насколько все члены семьи делятся друг с другом.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08720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1.Родители </a:t>
            </a:r>
            <a:r>
              <a:rPr lang="ru-RU" sz="4000" dirty="0">
                <a:solidFill>
                  <a:srgbClr val="002060"/>
                </a:solidFill>
              </a:rPr>
              <a:t>совсем не уделяют тебе и друг другу время, не интересуются твоей жизнью и ты с ними тоже ничем не делишься, каждый сам по себе. Вы практически никогда не собираетесь вместе, не имеете общих интересов, вам трудно общаться друг с другом.</a:t>
            </a:r>
          </a:p>
        </p:txBody>
      </p:sp>
    </p:spTree>
  </p:cSld>
  <p:clrMapOvr>
    <a:masterClrMapping/>
  </p:clrMapOvr>
  <p:transition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2.У </a:t>
            </a:r>
            <a:r>
              <a:rPr lang="ru-RU" sz="3600" dirty="0">
                <a:solidFill>
                  <a:srgbClr val="002060"/>
                </a:solidFill>
              </a:rPr>
              <a:t>тебя каждый в семье занимается своим делом, каждый имеет своё мнение, ты можешь выбирать самостоятельно для себя интересные занятия, но вы часто собираетесь вместе, у вас есть общие интересы, вы помогаете друг другу, занимаетесь общими делами, решаете общие проблемы и проблемы каждого.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3.Постоянно </a:t>
            </a:r>
            <a:r>
              <a:rPr lang="ru-RU" sz="4000" dirty="0">
                <a:solidFill>
                  <a:srgbClr val="002060"/>
                </a:solidFill>
              </a:rPr>
              <a:t>делаете всё вместе, принимаете совместные решения, время проведённое в семье, с родителями важнее, чем  личные интересы и общение с друзьями. По всем вопросам ты советуешься с родителями, ты всегда можешь получить от них помощь и поддержку.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4.В </a:t>
            </a:r>
            <a:r>
              <a:rPr lang="ru-RU" sz="4000" dirty="0">
                <a:solidFill>
                  <a:srgbClr val="002060"/>
                </a:solidFill>
              </a:rPr>
              <a:t>твоей семье не поощряются разногласия, различия в точках зрения и личные интересы, родители требую беспрекословного послушания, самостоятельность не приветствуется, вы мало общаетесь с другими людьми вне семьи</a:t>
            </a:r>
          </a:p>
        </p:txBody>
      </p:sp>
    </p:spTree>
  </p:cSld>
  <p:clrMapOvr>
    <a:masterClrMapping/>
  </p:clrMapOvr>
  <p:transition>
    <p:wedg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офигизм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глазки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66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rgbClr val="00C600"/>
      </a:dk1>
      <a:lt1>
        <a:srgbClr val="00C600"/>
      </a:lt1>
      <a:dk2>
        <a:srgbClr val="00C600"/>
      </a:dk2>
      <a:lt2>
        <a:srgbClr val="00C600"/>
      </a:lt2>
      <a:accent1>
        <a:srgbClr val="00C600"/>
      </a:accent1>
      <a:accent2>
        <a:srgbClr val="00C600"/>
      </a:accent2>
      <a:accent3>
        <a:srgbClr val="00C600"/>
      </a:accent3>
      <a:accent4>
        <a:srgbClr val="00C600"/>
      </a:accent4>
      <a:accent5>
        <a:srgbClr val="00C600"/>
      </a:accent5>
      <a:accent6>
        <a:srgbClr val="00B300"/>
      </a:accent6>
      <a:hlink>
        <a:srgbClr val="FFCC00"/>
      </a:hlink>
      <a:folHlink>
        <a:srgbClr val="6699F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245</Words>
  <Application>Microsoft Office PowerPoint</Application>
  <PresentationFormat>Экран (4:3)</PresentationFormat>
  <Paragraphs>9</Paragraphs>
  <Slides>13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Взаимоотношения  детей и             родителей и детей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Взаимоотношения детей  и   родителей и детей</dc:title>
  <dc:creator>Ольга</dc:creator>
  <cp:lastModifiedBy>Ольга</cp:lastModifiedBy>
  <cp:revision>6</cp:revision>
  <dcterms:created xsi:type="dcterms:W3CDTF">2013-11-17T11:28:29Z</dcterms:created>
  <dcterms:modified xsi:type="dcterms:W3CDTF">2013-11-17T12:48:17Z</dcterms:modified>
</cp:coreProperties>
</file>