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7" r:id="rId5"/>
    <p:sldId id="268" r:id="rId6"/>
    <p:sldId id="269" r:id="rId7"/>
    <p:sldId id="258" r:id="rId8"/>
    <p:sldId id="266" r:id="rId9"/>
    <p:sldId id="272" r:id="rId10"/>
    <p:sldId id="273" r:id="rId11"/>
    <p:sldId id="274" r:id="rId12"/>
    <p:sldId id="275" r:id="rId13"/>
    <p:sldId id="276" r:id="rId14"/>
    <p:sldId id="277" r:id="rId15"/>
    <p:sldId id="259" r:id="rId16"/>
    <p:sldId id="278" r:id="rId17"/>
    <p:sldId id="279" r:id="rId18"/>
    <p:sldId id="280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68333-1966-4CC2-91FE-B91F8C88C3B0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09A7-B63C-4FC4-8801-6474B14B8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D3D40-CC2D-496A-9CA5-4DD1ACA35300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E0D22-F534-4685-8640-2D70D1839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5DDD-0EEE-4661-A5CE-FA6C0F63FD29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EDEB4-7919-47E1-9B63-F76C53AA0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2C51-1689-4A9D-AC92-2FA965CBAA26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1BA1B-00B6-425A-BCCD-9D410A287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6058F-4B38-4123-BE78-3E8D531D6402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1762-9ACA-4F75-A32D-0754C8C94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12C07-EA8D-488C-B927-398C0FCCA289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8745-4158-4BB1-8787-C140497A0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64BA-0F9A-4505-AB08-866C3909FD81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BB5E-BC06-49E5-A59A-463CBE24B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29BA7-CDC5-4233-95C1-B77E85364D2E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8F7F8-0EBE-4A36-8293-9B3AB9178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0065-39DC-4E33-A7EA-83E9A82E9CC7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883A0-ADBC-4CDA-8CBA-28A270C9B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0BFB1-0032-4F5B-B22E-E1E695AFC1D2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CAFB1-ACE9-495B-A960-757C80749F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FA05-340B-4A74-A043-0FB77AE8534B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AD8F-8578-4006-A48F-B69AA882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A4A1D8-AF99-4E21-97FC-D38D2F9214DD}" type="datetimeFigureOut">
              <a:rPr lang="en-US"/>
              <a:pPr>
                <a:defRPr/>
              </a:pPr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310590-D720-4E81-9B21-0D3BB927D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prehistoric.narod.ru/gallery/pic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014/alllebedev.6/0_8cb8_b72e70e_X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8.png"/><Relationship Id="rId2" Type="http://schemas.openxmlformats.org/officeDocument/2006/relationships/hyperlink" Target="http://static.diary.ru/userdir/2/7/7/8/277818/28548807.gi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amberbook.com.ua/img/Eratosthenes.pn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znaniya-sila.narod.ru/solarsis/zemlya/pic_zem/eratosfen_zemlja2e.jp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slovco.com/photos/geograficheskaya_entsiklopediya/atlas_geograficheskiy1.jpg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cs.cornell.edu/people/pabo/history/img/ptolemy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zhaba.ru/_pics/rf657ygd76u1qt4j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famous.me/uploads/images/00/09/26/2012/01/30/91d65d_thumb.jpg" TargetMode="External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900igr.net/datai/astronomija/Mir/0014-010-9.-Predstavlenija-o-mire-v-srednevekove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ru-RU" i="1" smtClean="0">
                <a:latin typeface="Arial" charset="0"/>
              </a:rPr>
              <a:t>Как люди открывали Землю.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3886200"/>
            <a:ext cx="6400800" cy="17526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высшей категории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СОШ № 186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Гаврикова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75163" cy="45688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ЭРИК  РЫЖИЙ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980 г. – ИЗГНАНИЕ ИЗ ИСЛАНДИИ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982 г. – ВЫСАДИЛСЯ НА БЕРЕГ ГРЕНЛАНДИИ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986 г. ПРИВОЗИТ НА ОСТРОВ ПОСЕЛЕНЦЕВ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ОТКРЫТИЕ  АМЕРИКИ</a:t>
            </a:r>
          </a:p>
        </p:txBody>
      </p:sp>
      <p:pic>
        <p:nvPicPr>
          <p:cNvPr id="3074" name="Picture 2" descr="D:\Temp\Мои документы\Настя\ШКОЛА 500\подготовка к урокам\6 класс\история географии\250px-Eric_the_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57338"/>
            <a:ext cx="31750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0825" y="404813"/>
            <a:ext cx="4187825" cy="478472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ЛЕЙФ ЭРИКССОН СЧАСТЛИВЫЙ</a:t>
            </a:r>
          </a:p>
          <a:p>
            <a:pPr marL="274320" indent="-274320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около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г. – ОТКРЫЛ БЕРЕГА СЕВЕРНОЙ АМЕРИКИ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Temp\Мои документы\Настя\ШКОЛА 500\подготовка к урокам\6 класс\история географии\300px-Christian-krohg-leiv-erikss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33375"/>
            <a:ext cx="4216400" cy="273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Temp\Мои документы\Настя\ШКОЛА 500\подготовка к урокам\6 класс\история географии\800px-Vinland_Map_Hi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284538"/>
            <a:ext cx="4681537" cy="3243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259263" cy="4784725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ПРОЛОЖИЛИ КАРАВАННЫЕ ПУТИ ЧЕРЕЗ САХАРУ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ДОСТИГЛИ ОСТРОВА МАДАГАСКАР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ПУТЕШЕСТВОВАЛИ К БЕРЕГАМ ИНДИИ И КИТАЯ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СОСТАВЛЯЛИ КАРТЫ МИРА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АРАБЫ </a:t>
            </a:r>
            <a:r>
              <a:rPr lang="ru-RU" sz="3200" smtClean="0"/>
              <a:t>(XV -XVI вв.)</a:t>
            </a:r>
          </a:p>
        </p:txBody>
      </p:sp>
      <p:pic>
        <p:nvPicPr>
          <p:cNvPr id="5122" name="Picture 2" descr="D:\Temp\Мои документы\Настя\ШКОЛА 500\подготовка к урокам\6 класс\история географии\caravan_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404813"/>
            <a:ext cx="3995738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Temp\Мои документы\Настя\ШКОЛА 500\подготовка к урокам\6 класс\история географии\608471997b4804e0f6186382b46bd364cf696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644900"/>
            <a:ext cx="3573463" cy="267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D:\Temp\Мои документы\Настя\ШКОЛА 500\подготовка к урокам\6 класс\история географии\ar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549275"/>
            <a:ext cx="7010400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339975" y="5876925"/>
            <a:ext cx="4103688" cy="7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КАРТА КАСПИЙСКОГО МОРЯ </a:t>
            </a:r>
            <a:r>
              <a:rPr lang="en-US" dirty="0"/>
              <a:t>http://geo-div.narod.ru/history3.htm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00"/>
                            </p:stCondLst>
                            <p:childTnLst>
                              <p:par>
                                <p:cTn id="35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5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8313" y="2276475"/>
            <a:ext cx="4833937" cy="3417888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1271-1295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гг.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СОВЕРШИЛ ПУТЕШЕСТВИЕ ЧЕРЕЗ ЦЕНТРАЛЬНУЮ АЗИЮ В КИТАЙ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i="1" smtClean="0">
                <a:latin typeface="Times New Roman" pitchFamily="18" charset="0"/>
                <a:cs typeface="Times New Roman" pitchFamily="18" charset="0"/>
              </a:rPr>
              <a:t>МАРКО ПОЛО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(X-XI вв.)</a:t>
            </a:r>
          </a:p>
        </p:txBody>
      </p:sp>
      <p:pic>
        <p:nvPicPr>
          <p:cNvPr id="7170" name="Picture 2" descr="D:\Temp\Мои документы\Настя\ШКОЛА 500\подготовка к урокам\6 класс\история географии\Marco_Polo_portrai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0400" y="1484785"/>
            <a:ext cx="2879291" cy="3888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724525" y="5589588"/>
            <a:ext cx="27590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1254-1324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mp\Мои документы\Настя\ШКОЛА 500\подготовка к урокам\6 класс\история географии\661px-Travels_of_Marco_P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08050"/>
            <a:ext cx="6159500" cy="5580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683568" y="188640"/>
            <a:ext cx="8229600" cy="792088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2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ПУТЕШЕСТВИЕ МАРКО ПОЛО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Открытие материков и океанов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4" descr="columb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150" y="2743200"/>
            <a:ext cx="5759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7" descr="Христофор Колумб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312420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magellan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0"/>
            <a:ext cx="6629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 descr="Фернан Магелл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57200"/>
            <a:ext cx="32766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gamo-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44800"/>
            <a:ext cx="60325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Васко да Га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"/>
            <a:ext cx="383063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0924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mys_dezn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971800"/>
            <a:ext cx="46482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Современные географические исследования</a:t>
            </a:r>
            <a:endParaRPr lang="ru-RU" dirty="0"/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1747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457200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Заполнить таблицу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09600"/>
          <a:ext cx="9144000" cy="553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8142"/>
                <a:gridCol w="2775858"/>
              </a:tblGrid>
              <a:tr h="597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накопления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/>
                </a:tc>
              </a:tr>
              <a:tr h="774209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Первобытное общество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 до 4 тыс. до н.э.)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Рабовладельческий строй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(4 тыс. до н.э. – 2 в.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Средние века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 до 15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1036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Эпоха Великих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Географических открытий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(16-сер. 17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Нового времени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(18-сер.19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1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Зарождение современной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(кон.19 – нач.20 в.)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Современная 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609600"/>
          <a:ext cx="9144000" cy="55387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68142"/>
                <a:gridCol w="2775858"/>
              </a:tblGrid>
              <a:tr h="5973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Этапы накопления знаний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</a:p>
                  </a:txBody>
                  <a:tcPr/>
                </a:tc>
              </a:tr>
              <a:tr h="774209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Первобытное общество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 до 4 тыс. до н.э.)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Рабовладельческий строй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(4 тыс. до н.э. – 2 в.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Средние века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 до 15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1036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Эпоха Великих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Географических открытий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(16-сер. 17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 Нового времени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(18-сер.19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1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Зарождение современной</a:t>
                      </a:r>
                      <a:r>
                        <a:rPr lang="ru-RU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географии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(кон.19 – нач.20 в.)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955">
                <a:tc>
                  <a:txBody>
                    <a:bodyPr/>
                    <a:lstStyle/>
                    <a:p>
                      <a:pPr fontAlgn="t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Современная 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33400"/>
          </a:xfrm>
        </p:spPr>
        <p:txBody>
          <a:bodyPr/>
          <a:lstStyle/>
          <a:p>
            <a:pPr eaLnBrk="1" hangingPunct="1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ЭТАПЫ РАЗВИТИЯ ГЕОГРАФИЧЕСКИХ ЗНАНИЙ</a:t>
            </a:r>
          </a:p>
        </p:txBody>
      </p:sp>
      <p:sp>
        <p:nvSpPr>
          <p:cNvPr id="32770" name="Содержимое 3"/>
          <p:cNvSpPr>
            <a:spLocks noGrp="1"/>
          </p:cNvSpPr>
          <p:nvPr>
            <p:ph sz="half" idx="2"/>
          </p:nvPr>
        </p:nvSpPr>
        <p:spPr>
          <a:xfrm>
            <a:off x="381000" y="1676400"/>
            <a:ext cx="84582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533400"/>
          <a:ext cx="9144000" cy="666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1692"/>
                <a:gridCol w="6252308"/>
              </a:tblGrid>
              <a:tr h="3975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накопления</a:t>
                      </a:r>
                      <a:r>
                        <a:rPr lang="ru-RU" baseline="0" dirty="0" smtClean="0"/>
                        <a:t> знаний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endParaRPr lang="ru-RU" dirty="0"/>
                    </a:p>
                  </a:txBody>
                  <a:tcPr/>
                </a:tc>
              </a:tr>
              <a:tr h="695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Первобытное общество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( до 4 тыс. до н.э.)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Накопление отдельных геогр.знаний. Картосхемы на дереве и коже.</a:t>
                      </a:r>
                    </a:p>
                  </a:txBody>
                  <a:tcPr/>
                </a:tc>
              </a:tr>
              <a:tr h="6957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Рабовлад. строй (4 тыс. до н.э. – 2 в.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Появление географ. литературы и карт (Геродот, Птолемей – первая карта мира)</a:t>
                      </a:r>
                    </a:p>
                  </a:txBody>
                  <a:tcPr/>
                </a:tc>
              </a:tr>
              <a:tr h="6957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Средние века ( до 15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Начало геогр.путешествий: М.Поло в Китай, </a:t>
                      </a:r>
                      <a:r>
                        <a:rPr lang="ru-RU" dirty="0" err="1" smtClean="0"/>
                        <a:t>Аль-Бируни</a:t>
                      </a:r>
                      <a:r>
                        <a:rPr lang="ru-RU" dirty="0" smtClean="0"/>
                        <a:t> по Индии и Ирану и др. Изобретение глобуса – </a:t>
                      </a:r>
                      <a:r>
                        <a:rPr lang="ru-RU" dirty="0" err="1" smtClean="0"/>
                        <a:t>М.Бехайм</a:t>
                      </a:r>
                      <a:r>
                        <a:rPr lang="ru-RU" dirty="0" smtClean="0"/>
                        <a:t>.</a:t>
                      </a:r>
                    </a:p>
                  </a:txBody>
                  <a:tcPr/>
                </a:tc>
              </a:tr>
              <a:tr h="99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Эпоха </a:t>
                      </a:r>
                      <a:r>
                        <a:rPr lang="ru-RU" dirty="0" err="1" smtClean="0"/>
                        <a:t>Велик.Геогр</a:t>
                      </a:r>
                      <a:r>
                        <a:rPr lang="ru-RU" dirty="0" smtClean="0"/>
                        <a:t>. открытий (16-сер. 17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Открытие Нового Света  Колумбом, кругосветное плавание Ф.Магеллана, путешествия </a:t>
                      </a:r>
                      <a:r>
                        <a:rPr lang="ru-RU" dirty="0" err="1" smtClean="0"/>
                        <a:t>Васко</a:t>
                      </a:r>
                      <a:r>
                        <a:rPr lang="ru-RU" dirty="0" smtClean="0"/>
                        <a:t> да Гамы, А. Никитина. Развитие картографии.</a:t>
                      </a:r>
                    </a:p>
                  </a:txBody>
                  <a:tcPr/>
                </a:tc>
              </a:tr>
              <a:tr h="9939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География Нового времени (18-сер.19 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Разделение географии на физ. и эконом., возникновение частных наук (климатологии, зоогеографии и </a:t>
                      </a:r>
                      <a:r>
                        <a:rPr lang="ru-RU" dirty="0" err="1" smtClean="0"/>
                        <a:t>др</a:t>
                      </a:r>
                      <a:r>
                        <a:rPr lang="ru-RU" dirty="0" smtClean="0"/>
                        <a:t>). </a:t>
                      </a:r>
                    </a:p>
                    <a:p>
                      <a:pPr>
                        <a:buNone/>
                      </a:pPr>
                      <a:r>
                        <a:rPr lang="ru-RU" dirty="0" smtClean="0"/>
                        <a:t>Открытие  Антарктиды (Беллинсгаузен, Лазарев).</a:t>
                      </a:r>
                    </a:p>
                  </a:txBody>
                  <a:tcPr/>
                </a:tc>
              </a:tr>
              <a:tr h="993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Зарождение </a:t>
                      </a:r>
                      <a:r>
                        <a:rPr lang="ru-RU" dirty="0" err="1" smtClean="0"/>
                        <a:t>соврем.географии</a:t>
                      </a:r>
                      <a:r>
                        <a:rPr lang="ru-RU" dirty="0" smtClean="0"/>
                        <a:t> (кон.19 – нач.20 в.)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Научное изучение природы (экспедиции Пржевальского, Гумбольдта, Ливингстона, Стэнли и др.) Открытие полюсов Земли (</a:t>
                      </a:r>
                      <a:r>
                        <a:rPr lang="ru-RU" dirty="0" err="1" smtClean="0"/>
                        <a:t>Пири</a:t>
                      </a:r>
                      <a:r>
                        <a:rPr lang="ru-RU" dirty="0" smtClean="0"/>
                        <a:t>, Амундсен) Исследование Арктики –Нансен.</a:t>
                      </a:r>
                    </a:p>
                  </a:txBody>
                  <a:tcPr/>
                </a:tc>
              </a:tr>
              <a:tr h="1198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Современная 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dirty="0" smtClean="0"/>
                        <a:t>Ликвидация последних «белых пятен» на картах суши. Комплексное изучение суши </a:t>
                      </a:r>
                      <a:r>
                        <a:rPr lang="ru-RU" smtClean="0"/>
                        <a:t>и Мирового</a:t>
                      </a:r>
                      <a:r>
                        <a:rPr lang="ru-RU" baseline="0" smtClean="0"/>
                        <a:t> </a:t>
                      </a:r>
                      <a:r>
                        <a:rPr lang="ru-RU" smtClean="0"/>
                        <a:t>океана</a:t>
                      </a:r>
                      <a:r>
                        <a:rPr lang="ru-RU" dirty="0" smtClean="0"/>
                        <a:t>. Начало космической эры. Рациональное природопользование.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Представления людей о Земле в далеком прошлом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43000"/>
            <a:ext cx="4343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I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cs typeface="Times New Roman"/>
              </a:rPr>
              <a:t>. 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Первобытное общество</a:t>
            </a:r>
          </a:p>
        </p:txBody>
      </p:sp>
      <p:pic>
        <p:nvPicPr>
          <p:cNvPr id="10242" name="Picture 2" descr="http://vaynah.su/_nw/6/16661277.jpg"/>
          <p:cNvPicPr>
            <a:picLocks noChangeAspect="1" noChangeArrowheads="1"/>
          </p:cNvPicPr>
          <p:nvPr/>
        </p:nvPicPr>
        <p:blipFill>
          <a:blip r:embed="rId2"/>
          <a:srcRect r="12270" b="4384"/>
          <a:stretch>
            <a:fillRect/>
          </a:stretch>
        </p:blipFill>
        <p:spPr bwMode="auto">
          <a:xfrm>
            <a:off x="2590800" y="2209800"/>
            <a:ext cx="4343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http://900igr.net/datas/istorija/Pervobytnye-ljudi-1.files/0001-001-Pervobytnye-lju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752600"/>
            <a:ext cx="65532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Картинка 11 из 2910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789146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Рабовладельческий строй</a:t>
            </a:r>
            <a:endParaRPr lang="ru-RU" b="1" i="1" smtClean="0"/>
          </a:p>
        </p:txBody>
      </p:sp>
      <p:pic>
        <p:nvPicPr>
          <p:cNvPr id="16386" name="Picture 2" descr="http://img0.liveinternet.ru/images/attach/c/0/40/754/40754356_Ploska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51063"/>
            <a:ext cx="4191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http://img-fotki.yandex.ru/get/3014/alllebedev.6/0_8cb8_b72e70e_X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2433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6" descr="Картинка 30 из 163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066800"/>
            <a:ext cx="67056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Рабовладельческий строй</a:t>
            </a:r>
            <a:endParaRPr lang="ru-RU" b="1" i="1" smtClean="0"/>
          </a:p>
        </p:txBody>
      </p:sp>
      <p:pic>
        <p:nvPicPr>
          <p:cNvPr id="17410" name="Picture 2" descr="Картинка 15 из 1638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1981200"/>
            <a:ext cx="4502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Картинка 16 из 1638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1676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8" descr="Картинка 45 из 104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9600"/>
            <a:ext cx="47815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Рабовладельческий строй</a:t>
            </a:r>
            <a:endParaRPr lang="ru-RU" smtClean="0"/>
          </a:p>
        </p:txBody>
      </p:sp>
      <p:pic>
        <p:nvPicPr>
          <p:cNvPr id="27652" name="Picture 4" descr="Картинка 11 из 104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609600"/>
            <a:ext cx="35036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Картинка 17 из 1047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67175" y="1524000"/>
            <a:ext cx="50768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Картинка 6 из 1047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606425"/>
            <a:ext cx="86106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Доказательство шарообразности Земли</a:t>
            </a:r>
            <a:endParaRPr lang="ru-RU" dirty="0"/>
          </a:p>
        </p:txBody>
      </p:sp>
      <p:pic>
        <p:nvPicPr>
          <p:cNvPr id="19458" name="Picture 2" descr="http://s.imhonet.ru/1/tmp_user_files/f9/d6/f9d6f68bbc7669370228c91c1146f69d/xlarge/a97031db3d5f3d4c7977ebd965252b6b.jpg"/>
          <p:cNvPicPr>
            <a:picLocks noChangeAspect="1" noChangeArrowheads="1"/>
          </p:cNvPicPr>
          <p:nvPr/>
        </p:nvPicPr>
        <p:blipFill>
          <a:blip r:embed="rId2"/>
          <a:srcRect l="28999" t="38527" r="28000" b="4816"/>
          <a:stretch>
            <a:fillRect/>
          </a:stretch>
        </p:blipFill>
        <p:spPr bwMode="auto">
          <a:xfrm>
            <a:off x="0" y="1541463"/>
            <a:ext cx="91440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Средние века </a:t>
            </a:r>
            <a:endParaRPr lang="ru-RU" b="1" i="1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3" name="Picture 2" descr="Картинка 5 из 6675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371600"/>
            <a:ext cx="75438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4475163" cy="464185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ЗАСЕЛЯЛИ СЕВЕР ЕВРОПЫ (СКАНДИНАВСКИЙ ПОЛУОСТРОВ)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ЗАНЯТИЯ: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МОРСКОЙ ПРОМЫСЕЛ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ТОРГОВЛЯ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smtClean="0"/>
              <a:t>ВИКИНГИ </a:t>
            </a:r>
            <a:r>
              <a:rPr lang="ru-RU" sz="3200" smtClean="0"/>
              <a:t>(X-XI вв.)</a:t>
            </a:r>
          </a:p>
        </p:txBody>
      </p:sp>
      <p:pic>
        <p:nvPicPr>
          <p:cNvPr id="1026" name="Picture 2" descr="D:\Temp\Мои документы\Настя\ШКОЛА 500\подготовка к урокам\6 класс\история географии\1235556383_88380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620713"/>
            <a:ext cx="2236787" cy="3168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F:\Мои рисунки\Scan0022.t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149725"/>
            <a:ext cx="3749675" cy="215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362</Words>
  <Application>Microsoft Office PowerPoint</Application>
  <PresentationFormat>Экран (4:3)</PresentationFormat>
  <Paragraphs>73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Wingdings 2</vt:lpstr>
      <vt:lpstr>Courier New</vt:lpstr>
      <vt:lpstr>Office Theme</vt:lpstr>
      <vt:lpstr>Как люди открывали Землю.</vt:lpstr>
      <vt:lpstr>Заполнить таблицу</vt:lpstr>
      <vt:lpstr>Представления людей о Земле в далеком прошлом</vt:lpstr>
      <vt:lpstr>Рабовладельческий строй</vt:lpstr>
      <vt:lpstr>Рабовладельческий строй</vt:lpstr>
      <vt:lpstr>Рабовладельческий строй</vt:lpstr>
      <vt:lpstr>Доказательство шарообразности Земли</vt:lpstr>
      <vt:lpstr>Средние века </vt:lpstr>
      <vt:lpstr>ВИКИНГИ (X-XI вв.)</vt:lpstr>
      <vt:lpstr>ОТКРЫТИЕ  АМЕРИКИ</vt:lpstr>
      <vt:lpstr>Слайд 11</vt:lpstr>
      <vt:lpstr>АРАБЫ (XV -XVI вв.)</vt:lpstr>
      <vt:lpstr>МАРКО ПОЛО (X-XI вв.)</vt:lpstr>
      <vt:lpstr>Слайд 14</vt:lpstr>
      <vt:lpstr>Открытие материков и океанов</vt:lpstr>
      <vt:lpstr>Слайд 16</vt:lpstr>
      <vt:lpstr>Слайд 17</vt:lpstr>
      <vt:lpstr>Слайд 18</vt:lpstr>
      <vt:lpstr>Современные географические исследования</vt:lpstr>
      <vt:lpstr>ЭТАПЫ РАЗВИТИЯ ГЕОГРАФИЧЕСКИХ ЗНАНИЙ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географических знаний</dc:title>
  <dc:creator>Ольга</dc:creator>
  <cp:lastModifiedBy>User</cp:lastModifiedBy>
  <cp:revision>29</cp:revision>
  <dcterms:created xsi:type="dcterms:W3CDTF">2012-09-09T16:13:44Z</dcterms:created>
  <dcterms:modified xsi:type="dcterms:W3CDTF">2013-09-09T06:32:56Z</dcterms:modified>
</cp:coreProperties>
</file>