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74" r:id="rId3"/>
    <p:sldId id="259" r:id="rId4"/>
    <p:sldId id="257" r:id="rId5"/>
    <p:sldId id="258" r:id="rId6"/>
    <p:sldId id="260" r:id="rId7"/>
    <p:sldId id="261" r:id="rId8"/>
    <p:sldId id="269" r:id="rId9"/>
    <p:sldId id="264" r:id="rId10"/>
    <p:sldId id="268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663300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30E0101-ACD4-4A5D-82EC-2519589C16C6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5DCFE9A-6AC4-425E-AA31-3101C63E4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E0101-ACD4-4A5D-82EC-2519589C16C6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CFE9A-6AC4-425E-AA31-3101C63E4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E0101-ACD4-4A5D-82EC-2519589C16C6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CFE9A-6AC4-425E-AA31-3101C63E4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E0101-ACD4-4A5D-82EC-2519589C16C6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CFE9A-6AC4-425E-AA31-3101C63E4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E0101-ACD4-4A5D-82EC-2519589C16C6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CFE9A-6AC4-425E-AA31-3101C63E4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E0101-ACD4-4A5D-82EC-2519589C16C6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CFE9A-6AC4-425E-AA31-3101C63E4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E0101-ACD4-4A5D-82EC-2519589C16C6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CFE9A-6AC4-425E-AA31-3101C63E4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E0101-ACD4-4A5D-82EC-2519589C16C6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CFE9A-6AC4-425E-AA31-3101C63E4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E0101-ACD4-4A5D-82EC-2519589C16C6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CFE9A-6AC4-425E-AA31-3101C63E4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E0101-ACD4-4A5D-82EC-2519589C16C6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CFE9A-6AC4-425E-AA31-3101C63E4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E0101-ACD4-4A5D-82EC-2519589C16C6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CFE9A-6AC4-425E-AA31-3101C63E4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30E0101-ACD4-4A5D-82EC-2519589C16C6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5DCFE9A-6AC4-425E-AA31-3101C63E4A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E0101-ACD4-4A5D-82EC-2519589C16C6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CFE9A-6AC4-425E-AA31-3101C63E4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E0101-ACD4-4A5D-82EC-2519589C16C6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CFE9A-6AC4-425E-AA31-3101C63E4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E0101-ACD4-4A5D-82EC-2519589C16C6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CFE9A-6AC4-425E-AA31-3101C63E4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30E0101-ACD4-4A5D-82EC-2519589C16C6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5DCFE9A-6AC4-425E-AA31-3101C63E4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E0101-ACD4-4A5D-82EC-2519589C16C6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CFE9A-6AC4-425E-AA31-3101C63E4A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E0101-ACD4-4A5D-82EC-2519589C16C6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CFE9A-6AC4-425E-AA31-3101C63E4A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30E0101-ACD4-4A5D-82EC-2519589C16C6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5DCFE9A-6AC4-425E-AA31-3101C63E4A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E0101-ACD4-4A5D-82EC-2519589C16C6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CFE9A-6AC4-425E-AA31-3101C63E4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30E0101-ACD4-4A5D-82EC-2519589C16C6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5DCFE9A-6AC4-425E-AA31-3101C63E4A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30E0101-ACD4-4A5D-82EC-2519589C16C6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5DCFE9A-6AC4-425E-AA31-3101C63E4A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30E0101-ACD4-4A5D-82EC-2519589C16C6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5DCFE9A-6AC4-425E-AA31-3101C63E4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E0101-ACD4-4A5D-82EC-2519589C16C6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CFE9A-6AC4-425E-AA31-3101C63E4AC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1.doc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71472" y="500043"/>
            <a:ext cx="8388000" cy="5148000"/>
          </a:xfrm>
        </p:spPr>
        <p:txBody>
          <a:bodyPr>
            <a:normAutofit fontScale="90000"/>
          </a:bodyPr>
          <a:lstStyle/>
          <a:p>
            <a:r>
              <a:rPr lang="ru-RU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Задачи</a:t>
            </a:r>
            <a:br>
              <a:rPr lang="ru-RU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с применением столярного</a:t>
            </a:r>
            <a:br>
              <a:rPr lang="ru-RU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и швейного дела</a:t>
            </a:r>
            <a:endParaRPr lang="ru-RU" sz="7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142984"/>
            <a:ext cx="8115328" cy="776270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>
                <a:solidFill>
                  <a:srgbClr val="002060"/>
                </a:solidFill>
              </a:rPr>
              <a:t>Для пошива изделия при снятии мерок были получены следующие данные: обхват бедер 90 см; обхват талии 60 см; Обхват груди 100 см. Определите: ПОБ, ПОТ, ПОГ.</a:t>
            </a: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4" name="Содержимое 3" descr="vykr_395x730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86116" y="2466462"/>
            <a:ext cx="2857519" cy="43012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857232"/>
            <a:ext cx="8229600" cy="990600"/>
          </a:xfrm>
        </p:spPr>
        <p:txBody>
          <a:bodyPr>
            <a:noAutofit/>
          </a:bodyPr>
          <a:lstStyle/>
          <a:p>
            <a:pPr algn="l"/>
            <a:r>
              <a:rPr lang="ru-RU" sz="3200" dirty="0" smtClean="0">
                <a:solidFill>
                  <a:srgbClr val="002060"/>
                </a:solidFill>
              </a:rPr>
              <a:t>Сколько ткани шириной 90 см пойдет на шитье блузки для девочки, если длина изделия 65 см, длина рукавов 70 см? </a:t>
            </a:r>
            <a:endParaRPr lang="ru-RU" sz="3200" dirty="0">
              <a:solidFill>
                <a:srgbClr val="002060"/>
              </a:solidFill>
            </a:endParaRPr>
          </a:p>
        </p:txBody>
      </p:sp>
      <p:pic>
        <p:nvPicPr>
          <p:cNvPr id="4" name="Содержимое 3" descr="texprint-photo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1670" y="2518166"/>
            <a:ext cx="5220243" cy="391518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357298"/>
            <a:ext cx="8143932" cy="1000132"/>
          </a:xfrm>
        </p:spPr>
        <p:txBody>
          <a:bodyPr>
            <a:noAutofit/>
          </a:bodyPr>
          <a:lstStyle/>
          <a:p>
            <a:pPr algn="l"/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</a:rPr>
              <a:t>На швейной  фабрике при новом методе  раскроя платья экономиться ¼ м ткани.  Одна работница за смену кроит 15 платьев. Сколько м ткани сэкономит бригада в 12 человек за месяц?  </a:t>
            </a:r>
            <a:endParaRPr lang="ru-RU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4" name="Содержимое 3" descr="moskva-mikrofibra__tkan_v_rulonah__411549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1670" y="2928934"/>
            <a:ext cx="4714908" cy="359377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42910" y="214291"/>
            <a:ext cx="8286808" cy="2143140"/>
          </a:xfrm>
        </p:spPr>
        <p:txBody>
          <a:bodyPr>
            <a:noAutofit/>
          </a:bodyPr>
          <a:lstStyle/>
          <a:p>
            <a:pPr algn="l"/>
            <a:r>
              <a:rPr lang="ru-RU" sz="5400" dirty="0" smtClean="0"/>
              <a:t>Числа, полученные при измерениях выразить в более мелких величинах</a:t>
            </a:r>
            <a:endParaRPr lang="ru-RU" sz="54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57158" y="2714620"/>
            <a:ext cx="8286808" cy="3786214"/>
          </a:xfrm>
        </p:spPr>
        <p:txBody>
          <a:bodyPr>
            <a:normAutofit/>
          </a:bodyPr>
          <a:lstStyle/>
          <a:p>
            <a:pPr algn="l"/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1,2 м =       3,25 м =</a:t>
            </a:r>
          </a:p>
          <a:p>
            <a:pPr algn="l"/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1,02 м =     0,74 м =</a:t>
            </a:r>
          </a:p>
          <a:p>
            <a:pPr algn="l"/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14,5 дм =   15,6 см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4000" dirty="0" smtClean="0"/>
              <a:t>Определить глубину паза </a:t>
            </a:r>
            <a:r>
              <a:rPr lang="ru-RU" sz="4000" dirty="0" smtClean="0"/>
              <a:t>соединения</a:t>
            </a:r>
            <a:r>
              <a:rPr lang="ru-RU" sz="4000" dirty="0" smtClean="0"/>
              <a:t>, согласно чертежа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2050" name="Picture 2" descr="C:\Users\555\Desktop\img4[1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062162" y="1891506"/>
            <a:ext cx="5019675" cy="3943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2225668"/>
          </a:xfrm>
        </p:spPr>
        <p:txBody>
          <a:bodyPr>
            <a:noAutofit/>
          </a:bodyPr>
          <a:lstStyle/>
          <a:p>
            <a:pPr algn="l"/>
            <a:r>
              <a:rPr lang="ru-RU" sz="4000" dirty="0" smtClean="0"/>
              <a:t>Ширина детали  равна 150 мм, а ширина шипа </a:t>
            </a:r>
            <a:r>
              <a:rPr lang="ru-RU" sz="4000" dirty="0" smtClean="0"/>
              <a:t>соединения </a:t>
            </a:r>
            <a:r>
              <a:rPr lang="ru-RU" sz="4000" dirty="0" smtClean="0"/>
              <a:t>составляет третью часть ширины детали. Найти </a:t>
            </a:r>
            <a:r>
              <a:rPr lang="ru-RU" sz="4000" dirty="0" smtClean="0"/>
              <a:t>ширину паза.</a:t>
            </a:r>
            <a:endParaRPr lang="ru-RU" sz="4000" dirty="0"/>
          </a:p>
        </p:txBody>
      </p:sp>
      <p:pic>
        <p:nvPicPr>
          <p:cNvPr id="1026" name="Picture 2" descr="C:\Users\555\Desktop\img2[1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190750" y="3063081"/>
            <a:ext cx="4762500" cy="16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58204" cy="1917728"/>
          </a:xfrm>
        </p:spPr>
        <p:txBody>
          <a:bodyPr>
            <a:noAutofit/>
          </a:bodyPr>
          <a:lstStyle/>
          <a:p>
            <a:pPr algn="l"/>
            <a:r>
              <a:rPr lang="ru-RU" sz="3200" b="1" dirty="0" smtClean="0"/>
              <a:t>Две детали необходимо соединить нагелями в нахлестку. Длина детали равна 60 см. Какое расстояние должно быть между нагелями, </a:t>
            </a:r>
            <a:r>
              <a:rPr lang="ru-RU" sz="3200" b="1" dirty="0"/>
              <a:t>е</a:t>
            </a:r>
            <a:r>
              <a:rPr lang="ru-RU" sz="3200" b="1" dirty="0" smtClean="0"/>
              <a:t>сли  составляет  третью часть длины, соединяемых деталей?</a:t>
            </a:r>
            <a:endParaRPr lang="ru-RU" sz="3200" b="1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625857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000100" y="2643182"/>
          <a:ext cx="7500990" cy="3233753"/>
        </p:xfrm>
        <a:graphic>
          <a:graphicData uri="http://schemas.openxmlformats.org/presentationml/2006/ole">
            <p:oleObj spid="_x0000_s3074" name="Документ" r:id="rId3" imgW="9793194" imgH="3274463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800" b="1" dirty="0" smtClean="0">
                <a:solidFill>
                  <a:srgbClr val="663300"/>
                </a:solidFill>
              </a:rPr>
              <a:t>Шкаф для белья имеет длину 114 см, высоту 2 м 10 см, ширину 58 см.  Сколько кв. м материала необходимо для изготовления шкафа?</a:t>
            </a:r>
            <a:endParaRPr lang="ru-RU" sz="2800" b="1" dirty="0">
              <a:solidFill>
                <a:srgbClr val="663300"/>
              </a:solidFill>
            </a:endParaRPr>
          </a:p>
        </p:txBody>
      </p:sp>
      <p:pic>
        <p:nvPicPr>
          <p:cNvPr id="4" name="Содержимое 3" descr="http://content.foto.mail.ru/mail/bistnick/264/i-276.jpg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309018" y="1600200"/>
            <a:ext cx="452596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>
            <a:noAutofit/>
          </a:bodyPr>
          <a:lstStyle/>
          <a:p>
            <a:pPr algn="l"/>
            <a:r>
              <a:rPr lang="ru-RU" sz="3200" b="1" dirty="0" smtClean="0">
                <a:solidFill>
                  <a:srgbClr val="002060"/>
                </a:solidFill>
              </a:rPr>
              <a:t>На уроках труда школьники изготовили ящик.  Высота ящика 20 см, размеры крышки 35 </a:t>
            </a:r>
            <a:r>
              <a:rPr lang="ru-RU" sz="3200" b="1" dirty="0" err="1" smtClean="0">
                <a:solidFill>
                  <a:srgbClr val="002060"/>
                </a:solidFill>
              </a:rPr>
              <a:t>х</a:t>
            </a:r>
            <a:r>
              <a:rPr lang="ru-RU" sz="3200" b="1" dirty="0" smtClean="0">
                <a:solidFill>
                  <a:srgbClr val="002060"/>
                </a:solidFill>
              </a:rPr>
              <a:t> 20 см. Ящик выполнен из фанеры. Хватит ли куска фанеры площадью 100 кв. дм?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" name="Содержимое 8" descr="fanera.8pg.jpg.png.jpeg-500x500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0034" y="2643182"/>
            <a:ext cx="3952904" cy="3482980"/>
          </a:xfrm>
        </p:spPr>
      </p:pic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" name="Содержимое 9" descr="origin_1_b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446712" y="3350419"/>
            <a:ext cx="2438400" cy="1600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3200" b="1" dirty="0" smtClean="0">
                <a:solidFill>
                  <a:srgbClr val="990000"/>
                </a:solidFill>
              </a:rPr>
              <a:t>Длина стены комнаты равна 4 м 80 см, а высота 3 м. Найти площадь стены которую необходимо оштукатурить.</a:t>
            </a:r>
            <a:endParaRPr lang="ru-RU" sz="3200" b="1" dirty="0">
              <a:solidFill>
                <a:srgbClr val="990000"/>
              </a:solidFill>
            </a:endParaRPr>
          </a:p>
        </p:txBody>
      </p:sp>
      <p:pic>
        <p:nvPicPr>
          <p:cNvPr id="4" name="Содержимое 3" descr="photos0-800x600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Найти полезную площадь жилой квартиры согласно чертежа.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Содержимое 3" descr="planirovka_odnokomnatnoy_kvartiry_XrD64EDnqrdt083XfOIv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0166" y="1411858"/>
            <a:ext cx="6357982" cy="507367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186</TotalTime>
  <Words>269</Words>
  <Application>Microsoft Office PowerPoint</Application>
  <PresentationFormat>Экран (4:3)</PresentationFormat>
  <Paragraphs>15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Эркер</vt:lpstr>
      <vt:lpstr>Тема Office</vt:lpstr>
      <vt:lpstr>Документ</vt:lpstr>
      <vt:lpstr>Задачи  с применением столярного  и швейного дела</vt:lpstr>
      <vt:lpstr>Числа, полученные при измерениях выразить в более мелких величинах</vt:lpstr>
      <vt:lpstr>Определить глубину паза соединения, согласно чертежа.</vt:lpstr>
      <vt:lpstr>Ширина детали  равна 150 мм, а ширина шипа соединения составляет третью часть ширины детали. Найти ширину паза.</vt:lpstr>
      <vt:lpstr>Две детали необходимо соединить нагелями в нахлестку. Длина детали равна 60 см. Какое расстояние должно быть между нагелями, если  составляет  третью часть длины, соединяемых деталей?</vt:lpstr>
      <vt:lpstr>Шкаф для белья имеет длину 114 см, высоту 2 м 10 см, ширину 58 см.  Сколько кв. м материала необходимо для изготовления шкафа?</vt:lpstr>
      <vt:lpstr>На уроках труда школьники изготовили ящик.  Высота ящика 20 см, размеры крышки 35 х 20 см. Ящик выполнен из фанеры. Хватит ли куска фанеры площадью 100 кв. дм?</vt:lpstr>
      <vt:lpstr>Длина стены комнаты равна 4 м 80 см, а высота 3 м. Найти площадь стены которую необходимо оштукатурить.</vt:lpstr>
      <vt:lpstr>Найти полезную площадь жилой квартиры согласно чертежа.</vt:lpstr>
      <vt:lpstr>Для пошива изделия при снятии мерок были получены следующие данные: обхват бедер 90 см; обхват талии 60 см; Обхват груди 100 см. Определите: ПОБ, ПОТ, ПОГ.</vt:lpstr>
      <vt:lpstr>Сколько ткани шириной 90 см пойдет на шитье блузки для девочки, если длина изделия 65 см, длина рукавов 70 см? </vt:lpstr>
      <vt:lpstr>На швейной  фабрике при новом методе  раскроя платья экономиться ¼ м ткани.  Одна работница за смену кроит 15 платьев. Сколько м ткани сэкономит бригада в 12 человек за месяц?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555</dc:creator>
  <cp:lastModifiedBy>555</cp:lastModifiedBy>
  <cp:revision>22</cp:revision>
  <dcterms:created xsi:type="dcterms:W3CDTF">2013-03-26T18:34:16Z</dcterms:created>
  <dcterms:modified xsi:type="dcterms:W3CDTF">2013-12-17T15:17:53Z</dcterms:modified>
</cp:coreProperties>
</file>